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1" r:id="rId2"/>
    <p:sldMasterId id="2147483733" r:id="rId3"/>
  </p:sldMasterIdLst>
  <p:notesMasterIdLst>
    <p:notesMasterId r:id="rId40"/>
  </p:notesMasterIdLst>
  <p:sldIdLst>
    <p:sldId id="256" r:id="rId4"/>
    <p:sldId id="257" r:id="rId5"/>
    <p:sldId id="993" r:id="rId6"/>
    <p:sldId id="263" r:id="rId7"/>
    <p:sldId id="261" r:id="rId8"/>
    <p:sldId id="268" r:id="rId9"/>
    <p:sldId id="260" r:id="rId10"/>
    <p:sldId id="267" r:id="rId11"/>
    <p:sldId id="269" r:id="rId12"/>
    <p:sldId id="987" r:id="rId13"/>
    <p:sldId id="988" r:id="rId14"/>
    <p:sldId id="986" r:id="rId15"/>
    <p:sldId id="384" r:id="rId16"/>
    <p:sldId id="982" r:id="rId17"/>
    <p:sldId id="383" r:id="rId18"/>
    <p:sldId id="1010" r:id="rId19"/>
    <p:sldId id="272" r:id="rId20"/>
    <p:sldId id="1005" r:id="rId21"/>
    <p:sldId id="995" r:id="rId22"/>
    <p:sldId id="1001" r:id="rId23"/>
    <p:sldId id="997" r:id="rId24"/>
    <p:sldId id="999" r:id="rId25"/>
    <p:sldId id="996" r:id="rId26"/>
    <p:sldId id="1006" r:id="rId27"/>
    <p:sldId id="276" r:id="rId28"/>
    <p:sldId id="275" r:id="rId29"/>
    <p:sldId id="994" r:id="rId30"/>
    <p:sldId id="1002" r:id="rId31"/>
    <p:sldId id="1007" r:id="rId32"/>
    <p:sldId id="378" r:id="rId33"/>
    <p:sldId id="972" r:id="rId34"/>
    <p:sldId id="989" r:id="rId35"/>
    <p:sldId id="992" r:id="rId36"/>
    <p:sldId id="977" r:id="rId37"/>
    <p:sldId id="385" r:id="rId38"/>
    <p:sldId id="1009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0038" autoAdjust="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0667FE-91F6-4F7F-B9C2-89A33C7248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8E2A1D-668B-4B3C-BF16-B49C80729C87}">
      <dgm:prSet custT="1"/>
      <dgm:spPr/>
      <dgm:t>
        <a:bodyPr/>
        <a:lstStyle/>
        <a:p>
          <a:r>
            <a:rPr lang="bg-BG" sz="1700" b="1" dirty="0">
              <a:latin typeface="Cambria" panose="02040503050406030204" pitchFamily="18" charset="0"/>
              <a:ea typeface="Cambria" panose="02040503050406030204" pitchFamily="18" charset="0"/>
            </a:rPr>
            <a:t>УВЕЛИЧАВА НИВАТА НА ЕНЕРГИЯ</a:t>
          </a:r>
          <a:endParaRPr lang="en-US" sz="17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8EA3D46-18E0-4D70-ACB8-03FC2C3DF56F}" type="parTrans" cxnId="{2FCF77CE-ED3C-4648-8309-7DA3D454EBEB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191F433-6B63-4FF0-9690-1672F0962D0F}" type="sibTrans" cxnId="{2FCF77CE-ED3C-4648-8309-7DA3D454EBEB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C8F5A2D-D236-451D-B1ED-7A0600EDEDFA}">
      <dgm:prSet custT="1"/>
      <dgm:spPr/>
      <dgm:t>
        <a:bodyPr/>
        <a:lstStyle/>
        <a:p>
          <a:r>
            <a:rPr lang="bg-BG" sz="1700" b="1" dirty="0">
              <a:latin typeface="Cambria" panose="02040503050406030204" pitchFamily="18" charset="0"/>
              <a:ea typeface="Cambria" panose="02040503050406030204" pitchFamily="18" charset="0"/>
            </a:rPr>
            <a:t>БАЛАНСИРА КРЪВНОТО НАЛЯГАНЕ</a:t>
          </a:r>
          <a:endParaRPr lang="en-US" sz="17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9B04907-9C9B-4030-AA2B-DFD790AC0DDA}" type="parTrans" cxnId="{DDF8EF26-1F8D-4CF7-817F-6415E92718E7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12E8D3A-B8FC-4409-805F-A5376C42A765}" type="sibTrans" cxnId="{DDF8EF26-1F8D-4CF7-817F-6415E92718E7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9E59626-894B-4AFC-8ED9-F42B02DCE83D}">
      <dgm:prSet custT="1"/>
      <dgm:spPr/>
      <dgm:t>
        <a:bodyPr/>
        <a:lstStyle/>
        <a:p>
          <a:r>
            <a:rPr lang="bg-BG" sz="1700" b="1" dirty="0">
              <a:latin typeface="Cambria" panose="02040503050406030204" pitchFamily="18" charset="0"/>
              <a:ea typeface="Cambria" panose="02040503050406030204" pitchFamily="18" charset="0"/>
            </a:rPr>
            <a:t>ОСИГУРЯВА ЗДРАВОСЛОВНО НИВО НА ВИТАМИН Д</a:t>
          </a:r>
          <a:endParaRPr lang="en-US" sz="17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BBBC010-B8EC-48F2-B762-8194C31E975F}" type="parTrans" cxnId="{3BCE7C89-AF8D-4245-829F-155D752F5139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A524A47-F64B-49ED-9778-82F01DBBA4A5}" type="sibTrans" cxnId="{3BCE7C89-AF8D-4245-829F-155D752F5139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FA10B42-13E8-4645-894E-EE3820AFE1D3}">
      <dgm:prSet custT="1"/>
      <dgm:spPr/>
      <dgm:t>
        <a:bodyPr/>
        <a:lstStyle/>
        <a:p>
          <a:r>
            <a:rPr lang="bg-BG" sz="1700" b="1" dirty="0">
              <a:latin typeface="Cambria" panose="02040503050406030204" pitchFamily="18" charset="0"/>
              <a:ea typeface="Cambria" panose="02040503050406030204" pitchFamily="18" charset="0"/>
            </a:rPr>
            <a:t>НАМАЛЯВА РИСКА ОТ ЗАТЛАСТЯВАНЕ</a:t>
          </a:r>
          <a:endParaRPr lang="en-US" sz="17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371221C-62D9-4A88-A4B3-1CB40841C681}" type="parTrans" cxnId="{D85C3DAA-4050-445D-A3A8-3DB1C1D4EFD2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D6D137C-8237-44FD-AC46-E9D93461C06D}" type="sibTrans" cxnId="{D85C3DAA-4050-445D-A3A8-3DB1C1D4EFD2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58EDD3A-7097-4D42-801F-FDCCD829DE15}">
      <dgm:prSet custT="1"/>
      <dgm:spPr/>
      <dgm:t>
        <a:bodyPr/>
        <a:lstStyle/>
        <a:p>
          <a:r>
            <a:rPr lang="bg-BG" sz="1700" b="1">
              <a:latin typeface="Cambria" panose="02040503050406030204" pitchFamily="18" charset="0"/>
              <a:ea typeface="Cambria" panose="02040503050406030204" pitchFamily="18" charset="0"/>
            </a:rPr>
            <a:t>НАМАЛЯВА РИСКА ОТ ЗАБОЛЯВАНЕ НА КОСТИТЕ</a:t>
          </a:r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C1A6C8B-1A96-4CCF-8763-6F367CBFBF44}" type="parTrans" cxnId="{33E77575-81B9-495D-B750-DD1AD51D151C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54CAFA0-06B4-4825-946A-E346E54808C4}" type="sibTrans" cxnId="{33E77575-81B9-495D-B750-DD1AD51D151C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4ECB0A8A-A436-4CF1-94E9-B6A8507BF08E}">
      <dgm:prSet custT="1"/>
      <dgm:spPr/>
      <dgm:t>
        <a:bodyPr/>
        <a:lstStyle/>
        <a:p>
          <a:r>
            <a:rPr lang="bg-BG" sz="1700" b="1">
              <a:latin typeface="Cambria" panose="02040503050406030204" pitchFamily="18" charset="0"/>
              <a:ea typeface="Cambria" panose="02040503050406030204" pitchFamily="18" charset="0"/>
            </a:rPr>
            <a:t>НАМАЛЯВА ВЕРОЯТНОСТТА ОТ РАЗВИТИЕ НА СЪРДЕЧНО-СЪДОВИ ЗАБОЛЯВАНИЯ</a:t>
          </a:r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A6B47A2-ED4C-4C51-90CC-56AD0D4BEAE6}" type="parTrans" cxnId="{87E69410-206B-4A97-B00E-26DEC782AA14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E08307F-4A4E-415A-A44B-F89CC92FB31D}" type="sibTrans" cxnId="{87E69410-206B-4A97-B00E-26DEC782AA14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7B0E7D3-EB70-4CEF-A0F6-6AC4CB45C3AD}">
      <dgm:prSet custT="1"/>
      <dgm:spPr/>
      <dgm:t>
        <a:bodyPr/>
        <a:lstStyle/>
        <a:p>
          <a:r>
            <a:rPr lang="bg-BG" sz="1700" b="1">
              <a:latin typeface="Cambria" panose="02040503050406030204" pitchFamily="18" charset="0"/>
              <a:ea typeface="Cambria" panose="02040503050406030204" pitchFamily="18" charset="0"/>
            </a:rPr>
            <a:t>ПОДОБРЯВА КООРДИНАЦИЯТА И МУСКУЛНОТО РАЗВИТИЕ</a:t>
          </a:r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214C635-9F18-4C35-BE7C-61C67DF9074A}" type="parTrans" cxnId="{2941D59F-AF6B-4C1D-8786-899FDBF5B191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D2A9BCA-0726-473F-B480-104E899596D8}" type="sibTrans" cxnId="{2941D59F-AF6B-4C1D-8786-899FDBF5B191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49EE99B-484C-4C5E-A464-3FDCE84290D1}">
      <dgm:prSet custT="1"/>
      <dgm:spPr/>
      <dgm:t>
        <a:bodyPr/>
        <a:lstStyle/>
        <a:p>
          <a:r>
            <a:rPr lang="bg-BG" sz="1700" b="1" dirty="0">
              <a:latin typeface="Cambria" panose="02040503050406030204" pitchFamily="18" charset="0"/>
              <a:ea typeface="Cambria" panose="02040503050406030204" pitchFamily="18" charset="0"/>
            </a:rPr>
            <a:t>ПОВИШАВА АПЕТИТА</a:t>
          </a:r>
          <a:r>
            <a:rPr lang="en-US" sz="1700" b="1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bg-BG" sz="1700" b="1" dirty="0">
              <a:latin typeface="Cambria" panose="02040503050406030204" pitchFamily="18" charset="0"/>
              <a:ea typeface="Cambria" panose="02040503050406030204" pitchFamily="18" charset="0"/>
            </a:rPr>
            <a:t>, ПОДОБРЯВА СЪНЯ И УКРЕПВА ИМУННАТА СИСТЕМА</a:t>
          </a:r>
          <a:endParaRPr lang="en-US" sz="1700" b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84675D1-9A88-4328-A447-57A7F79E2B18}" type="parTrans" cxnId="{8363BB5C-9045-40CD-BD7C-EC8D0FFABE57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A2DC16F-F49C-436C-93DD-1C2AAE924F2E}" type="sibTrans" cxnId="{8363BB5C-9045-40CD-BD7C-EC8D0FFABE57}">
      <dgm:prSet/>
      <dgm:spPr/>
      <dgm:t>
        <a:bodyPr/>
        <a:lstStyle/>
        <a:p>
          <a:endParaRPr lang="en-US" sz="1700" b="1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B725E4B-C81E-4DCD-B9DF-30E0D7887231}" type="pres">
      <dgm:prSet presAssocID="{820667FE-91F6-4F7F-B9C2-89A33C7248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0D3EDD2A-93DC-4CD2-B134-E19275158649}" type="pres">
      <dgm:prSet presAssocID="{A28E2A1D-668B-4B3C-BF16-B49C80729C87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BEF729A6-7C84-42E6-89C2-B83358542452}" type="pres">
      <dgm:prSet presAssocID="{B191F433-6B63-4FF0-9690-1672F0962D0F}" presName="spacer" presStyleCnt="0"/>
      <dgm:spPr/>
    </dgm:pt>
    <dgm:pt modelId="{CABD3807-B36F-491F-934D-02E2AAA91582}" type="pres">
      <dgm:prSet presAssocID="{BC8F5A2D-D236-451D-B1ED-7A0600EDEDFA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60E45F9-9473-48BB-9D43-E7ED036EBF25}" type="pres">
      <dgm:prSet presAssocID="{012E8D3A-B8FC-4409-805F-A5376C42A765}" presName="spacer" presStyleCnt="0"/>
      <dgm:spPr/>
    </dgm:pt>
    <dgm:pt modelId="{0C1453D6-89D5-456C-9CAB-B3FC78BCAB65}" type="pres">
      <dgm:prSet presAssocID="{79E59626-894B-4AFC-8ED9-F42B02DCE83D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23AD7AD-A0E8-469B-8E2E-9AB7DBD70E73}" type="pres">
      <dgm:prSet presAssocID="{AA524A47-F64B-49ED-9778-82F01DBBA4A5}" presName="spacer" presStyleCnt="0"/>
      <dgm:spPr/>
    </dgm:pt>
    <dgm:pt modelId="{2EDF71E0-CB2D-46DB-8FF9-D6A4385DB36E}" type="pres">
      <dgm:prSet presAssocID="{2FA10B42-13E8-4645-894E-EE3820AFE1D3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EA19379-34B1-4D0A-932E-E42AB1085649}" type="pres">
      <dgm:prSet presAssocID="{AD6D137C-8237-44FD-AC46-E9D93461C06D}" presName="spacer" presStyleCnt="0"/>
      <dgm:spPr/>
    </dgm:pt>
    <dgm:pt modelId="{408A7634-0AE1-4C90-843E-D2FF257EC91F}" type="pres">
      <dgm:prSet presAssocID="{758EDD3A-7097-4D42-801F-FDCCD829DE15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9D8F6A3D-921C-4CBD-8BF9-CE2521367E0F}" type="pres">
      <dgm:prSet presAssocID="{954CAFA0-06B4-4825-946A-E346E54808C4}" presName="spacer" presStyleCnt="0"/>
      <dgm:spPr/>
    </dgm:pt>
    <dgm:pt modelId="{12C2F7B3-773B-48EE-B1C8-23F9B48B3BB9}" type="pres">
      <dgm:prSet presAssocID="{4ECB0A8A-A436-4CF1-94E9-B6A8507BF08E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9CA32E0B-E12C-4EBE-98A2-034ADB91AE88}" type="pres">
      <dgm:prSet presAssocID="{3E08307F-4A4E-415A-A44B-F89CC92FB31D}" presName="spacer" presStyleCnt="0"/>
      <dgm:spPr/>
    </dgm:pt>
    <dgm:pt modelId="{74D5BF34-8470-4CBA-9694-C6A2459C4F38}" type="pres">
      <dgm:prSet presAssocID="{B7B0E7D3-EB70-4CEF-A0F6-6AC4CB45C3AD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0562871B-1237-4DCF-9690-07B2A4A6D3CB}" type="pres">
      <dgm:prSet presAssocID="{AD2A9BCA-0726-473F-B480-104E899596D8}" presName="spacer" presStyleCnt="0"/>
      <dgm:spPr/>
    </dgm:pt>
    <dgm:pt modelId="{1426E3FC-83A5-4F95-BCAE-63B7FDB49070}" type="pres">
      <dgm:prSet presAssocID="{049EE99B-484C-4C5E-A464-3FDCE84290D1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BA271234-2654-42F3-A18A-6D43E1AA3021}" type="presOf" srcId="{B7B0E7D3-EB70-4CEF-A0F6-6AC4CB45C3AD}" destId="{74D5BF34-8470-4CBA-9694-C6A2459C4F38}" srcOrd="0" destOrd="0" presId="urn:microsoft.com/office/officeart/2005/8/layout/vList2"/>
    <dgm:cxn modelId="{2941D59F-AF6B-4C1D-8786-899FDBF5B191}" srcId="{820667FE-91F6-4F7F-B9C2-89A33C724802}" destId="{B7B0E7D3-EB70-4CEF-A0F6-6AC4CB45C3AD}" srcOrd="6" destOrd="0" parTransId="{9214C635-9F18-4C35-BE7C-61C67DF9074A}" sibTransId="{AD2A9BCA-0726-473F-B480-104E899596D8}"/>
    <dgm:cxn modelId="{DDF8EF26-1F8D-4CF7-817F-6415E92718E7}" srcId="{820667FE-91F6-4F7F-B9C2-89A33C724802}" destId="{BC8F5A2D-D236-451D-B1ED-7A0600EDEDFA}" srcOrd="1" destOrd="0" parTransId="{69B04907-9C9B-4030-AA2B-DFD790AC0DDA}" sibTransId="{012E8D3A-B8FC-4409-805F-A5376C42A765}"/>
    <dgm:cxn modelId="{8363BB5C-9045-40CD-BD7C-EC8D0FFABE57}" srcId="{820667FE-91F6-4F7F-B9C2-89A33C724802}" destId="{049EE99B-484C-4C5E-A464-3FDCE84290D1}" srcOrd="7" destOrd="0" parTransId="{384675D1-9A88-4328-A447-57A7F79E2B18}" sibTransId="{6A2DC16F-F49C-436C-93DD-1C2AAE924F2E}"/>
    <dgm:cxn modelId="{D85C3DAA-4050-445D-A3A8-3DB1C1D4EFD2}" srcId="{820667FE-91F6-4F7F-B9C2-89A33C724802}" destId="{2FA10B42-13E8-4645-894E-EE3820AFE1D3}" srcOrd="3" destOrd="0" parTransId="{F371221C-62D9-4A88-A4B3-1CB40841C681}" sibTransId="{AD6D137C-8237-44FD-AC46-E9D93461C06D}"/>
    <dgm:cxn modelId="{5AC98E7B-5199-48F1-9199-2B2E85FAA58E}" type="presOf" srcId="{820667FE-91F6-4F7F-B9C2-89A33C724802}" destId="{DB725E4B-C81E-4DCD-B9DF-30E0D7887231}" srcOrd="0" destOrd="0" presId="urn:microsoft.com/office/officeart/2005/8/layout/vList2"/>
    <dgm:cxn modelId="{459056A6-2EBE-4A02-BB74-C1DC5A656845}" type="presOf" srcId="{79E59626-894B-4AFC-8ED9-F42B02DCE83D}" destId="{0C1453D6-89D5-456C-9CAB-B3FC78BCAB65}" srcOrd="0" destOrd="0" presId="urn:microsoft.com/office/officeart/2005/8/layout/vList2"/>
    <dgm:cxn modelId="{718474C8-7069-40B2-8A1F-CED2BA2BA373}" type="presOf" srcId="{2FA10B42-13E8-4645-894E-EE3820AFE1D3}" destId="{2EDF71E0-CB2D-46DB-8FF9-D6A4385DB36E}" srcOrd="0" destOrd="0" presId="urn:microsoft.com/office/officeart/2005/8/layout/vList2"/>
    <dgm:cxn modelId="{2FCF77CE-ED3C-4648-8309-7DA3D454EBEB}" srcId="{820667FE-91F6-4F7F-B9C2-89A33C724802}" destId="{A28E2A1D-668B-4B3C-BF16-B49C80729C87}" srcOrd="0" destOrd="0" parTransId="{28EA3D46-18E0-4D70-ACB8-03FC2C3DF56F}" sibTransId="{B191F433-6B63-4FF0-9690-1672F0962D0F}"/>
    <dgm:cxn modelId="{3FC227B0-A08F-4ED9-B8B7-C50525B80B63}" type="presOf" srcId="{BC8F5A2D-D236-451D-B1ED-7A0600EDEDFA}" destId="{CABD3807-B36F-491F-934D-02E2AAA91582}" srcOrd="0" destOrd="0" presId="urn:microsoft.com/office/officeart/2005/8/layout/vList2"/>
    <dgm:cxn modelId="{AD0018E5-7E9F-446F-A5BD-A45BEE2EDD4C}" type="presOf" srcId="{A28E2A1D-668B-4B3C-BF16-B49C80729C87}" destId="{0D3EDD2A-93DC-4CD2-B134-E19275158649}" srcOrd="0" destOrd="0" presId="urn:microsoft.com/office/officeart/2005/8/layout/vList2"/>
    <dgm:cxn modelId="{1E3D9689-D260-496A-860C-AF0DE1CB1092}" type="presOf" srcId="{758EDD3A-7097-4D42-801F-FDCCD829DE15}" destId="{408A7634-0AE1-4C90-843E-D2FF257EC91F}" srcOrd="0" destOrd="0" presId="urn:microsoft.com/office/officeart/2005/8/layout/vList2"/>
    <dgm:cxn modelId="{18B110D6-9726-47C8-AA61-0DC33EBF9EFA}" type="presOf" srcId="{049EE99B-484C-4C5E-A464-3FDCE84290D1}" destId="{1426E3FC-83A5-4F95-BCAE-63B7FDB49070}" srcOrd="0" destOrd="0" presId="urn:microsoft.com/office/officeart/2005/8/layout/vList2"/>
    <dgm:cxn modelId="{87E69410-206B-4A97-B00E-26DEC782AA14}" srcId="{820667FE-91F6-4F7F-B9C2-89A33C724802}" destId="{4ECB0A8A-A436-4CF1-94E9-B6A8507BF08E}" srcOrd="5" destOrd="0" parTransId="{8A6B47A2-ED4C-4C51-90CC-56AD0D4BEAE6}" sibTransId="{3E08307F-4A4E-415A-A44B-F89CC92FB31D}"/>
    <dgm:cxn modelId="{3BCE7C89-AF8D-4245-829F-155D752F5139}" srcId="{820667FE-91F6-4F7F-B9C2-89A33C724802}" destId="{79E59626-894B-4AFC-8ED9-F42B02DCE83D}" srcOrd="2" destOrd="0" parTransId="{4BBBC010-B8EC-48F2-B762-8194C31E975F}" sibTransId="{AA524A47-F64B-49ED-9778-82F01DBBA4A5}"/>
    <dgm:cxn modelId="{33E77575-81B9-495D-B750-DD1AD51D151C}" srcId="{820667FE-91F6-4F7F-B9C2-89A33C724802}" destId="{758EDD3A-7097-4D42-801F-FDCCD829DE15}" srcOrd="4" destOrd="0" parTransId="{7C1A6C8B-1A96-4CCF-8763-6F367CBFBF44}" sibTransId="{954CAFA0-06B4-4825-946A-E346E54808C4}"/>
    <dgm:cxn modelId="{582635B0-F123-4324-93BE-0188034ACD60}" type="presOf" srcId="{4ECB0A8A-A436-4CF1-94E9-B6A8507BF08E}" destId="{12C2F7B3-773B-48EE-B1C8-23F9B48B3BB9}" srcOrd="0" destOrd="0" presId="urn:microsoft.com/office/officeart/2005/8/layout/vList2"/>
    <dgm:cxn modelId="{F7CCFE74-C14D-4341-8D48-0CB5C23F6BE0}" type="presParOf" srcId="{DB725E4B-C81E-4DCD-B9DF-30E0D7887231}" destId="{0D3EDD2A-93DC-4CD2-B134-E19275158649}" srcOrd="0" destOrd="0" presId="urn:microsoft.com/office/officeart/2005/8/layout/vList2"/>
    <dgm:cxn modelId="{68FABD57-B64D-4390-A6A6-A7CCD956113A}" type="presParOf" srcId="{DB725E4B-C81E-4DCD-B9DF-30E0D7887231}" destId="{BEF729A6-7C84-42E6-89C2-B83358542452}" srcOrd="1" destOrd="0" presId="urn:microsoft.com/office/officeart/2005/8/layout/vList2"/>
    <dgm:cxn modelId="{1FDB3E3C-55CE-41C3-A316-F3F494EC2A60}" type="presParOf" srcId="{DB725E4B-C81E-4DCD-B9DF-30E0D7887231}" destId="{CABD3807-B36F-491F-934D-02E2AAA91582}" srcOrd="2" destOrd="0" presId="urn:microsoft.com/office/officeart/2005/8/layout/vList2"/>
    <dgm:cxn modelId="{2BF5D8FE-FADD-4E83-9C81-11FAF06823D9}" type="presParOf" srcId="{DB725E4B-C81E-4DCD-B9DF-30E0D7887231}" destId="{560E45F9-9473-48BB-9D43-E7ED036EBF25}" srcOrd="3" destOrd="0" presId="urn:microsoft.com/office/officeart/2005/8/layout/vList2"/>
    <dgm:cxn modelId="{41B661F2-CC12-4E20-8251-84FC7DB96274}" type="presParOf" srcId="{DB725E4B-C81E-4DCD-B9DF-30E0D7887231}" destId="{0C1453D6-89D5-456C-9CAB-B3FC78BCAB65}" srcOrd="4" destOrd="0" presId="urn:microsoft.com/office/officeart/2005/8/layout/vList2"/>
    <dgm:cxn modelId="{733E346F-C3C2-4769-9847-70EA9CE73CDD}" type="presParOf" srcId="{DB725E4B-C81E-4DCD-B9DF-30E0D7887231}" destId="{523AD7AD-A0E8-469B-8E2E-9AB7DBD70E73}" srcOrd="5" destOrd="0" presId="urn:microsoft.com/office/officeart/2005/8/layout/vList2"/>
    <dgm:cxn modelId="{C4E2900C-C1FC-4718-BCB6-2D0AE9FE8567}" type="presParOf" srcId="{DB725E4B-C81E-4DCD-B9DF-30E0D7887231}" destId="{2EDF71E0-CB2D-46DB-8FF9-D6A4385DB36E}" srcOrd="6" destOrd="0" presId="urn:microsoft.com/office/officeart/2005/8/layout/vList2"/>
    <dgm:cxn modelId="{2CBD2BAA-D930-48EE-B00E-05317B702F4F}" type="presParOf" srcId="{DB725E4B-C81E-4DCD-B9DF-30E0D7887231}" destId="{5EA19379-34B1-4D0A-932E-E42AB1085649}" srcOrd="7" destOrd="0" presId="urn:microsoft.com/office/officeart/2005/8/layout/vList2"/>
    <dgm:cxn modelId="{BCC5ACED-A1D0-4844-83EB-E7B2D50DB999}" type="presParOf" srcId="{DB725E4B-C81E-4DCD-B9DF-30E0D7887231}" destId="{408A7634-0AE1-4C90-843E-D2FF257EC91F}" srcOrd="8" destOrd="0" presId="urn:microsoft.com/office/officeart/2005/8/layout/vList2"/>
    <dgm:cxn modelId="{A2C9566D-8598-4A8C-B881-79BF912E3240}" type="presParOf" srcId="{DB725E4B-C81E-4DCD-B9DF-30E0D7887231}" destId="{9D8F6A3D-921C-4CBD-8BF9-CE2521367E0F}" srcOrd="9" destOrd="0" presId="urn:microsoft.com/office/officeart/2005/8/layout/vList2"/>
    <dgm:cxn modelId="{A1306C02-F9F0-4C51-AF69-CFA9B501D35B}" type="presParOf" srcId="{DB725E4B-C81E-4DCD-B9DF-30E0D7887231}" destId="{12C2F7B3-773B-48EE-B1C8-23F9B48B3BB9}" srcOrd="10" destOrd="0" presId="urn:microsoft.com/office/officeart/2005/8/layout/vList2"/>
    <dgm:cxn modelId="{DD0AECEC-31D8-4FB0-9EEF-6CFDF9CA1468}" type="presParOf" srcId="{DB725E4B-C81E-4DCD-B9DF-30E0D7887231}" destId="{9CA32E0B-E12C-4EBE-98A2-034ADB91AE88}" srcOrd="11" destOrd="0" presId="urn:microsoft.com/office/officeart/2005/8/layout/vList2"/>
    <dgm:cxn modelId="{5C7EC197-AC15-425B-9676-FA4A4842EA94}" type="presParOf" srcId="{DB725E4B-C81E-4DCD-B9DF-30E0D7887231}" destId="{74D5BF34-8470-4CBA-9694-C6A2459C4F38}" srcOrd="12" destOrd="0" presId="urn:microsoft.com/office/officeart/2005/8/layout/vList2"/>
    <dgm:cxn modelId="{B080CFF7-521F-45B9-A590-68B686ED8B7C}" type="presParOf" srcId="{DB725E4B-C81E-4DCD-B9DF-30E0D7887231}" destId="{0562871B-1237-4DCF-9690-07B2A4A6D3CB}" srcOrd="13" destOrd="0" presId="urn:microsoft.com/office/officeart/2005/8/layout/vList2"/>
    <dgm:cxn modelId="{8C25F16B-E710-4804-9BCC-1AAFF6F6431F}" type="presParOf" srcId="{DB725E4B-C81E-4DCD-B9DF-30E0D7887231}" destId="{1426E3FC-83A5-4F95-BCAE-63B7FDB49070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FD0558-287C-4AFA-BC0F-CBAEDAC9AE1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DA6511-BF02-4BCD-B866-663355375557}">
      <dgm:prSet custT="1"/>
      <dgm:spPr/>
      <dgm:t>
        <a:bodyPr/>
        <a:lstStyle/>
        <a:p>
          <a:r>
            <a:rPr lang="en-US" sz="1400" dirty="0">
              <a:solidFill>
                <a:schemeClr val="accent3">
                  <a:lumMod val="50000"/>
                </a:schemeClr>
              </a:solidFill>
            </a:rPr>
            <a:t>ДА РИСУВАТ ИЛИ КОПАЯТ С ПРЪЧКА В КАЛТА ИЛИ ПЯСЪКА</a:t>
          </a:r>
        </a:p>
      </dgm:t>
    </dgm:pt>
    <dgm:pt modelId="{E2F587FC-274B-4B7C-8A42-04A5E06DEE32}" type="parTrans" cxnId="{6AA3EE13-A0AE-48A0-80F4-9AC4A1A44402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EE616515-79A1-4FB1-B1DE-960747644909}" type="sibTrans" cxnId="{6AA3EE13-A0AE-48A0-80F4-9AC4A1A44402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BBC5437F-793F-4C60-85E4-D5069B9F33B6}">
      <dgm:prSet custT="1"/>
      <dgm:spPr/>
      <dgm:t>
        <a:bodyPr/>
        <a:lstStyle/>
        <a:p>
          <a:r>
            <a:rPr lang="en-US" sz="1400" dirty="0">
              <a:solidFill>
                <a:schemeClr val="accent3">
                  <a:lumMod val="50000"/>
                </a:schemeClr>
              </a:solidFill>
            </a:rPr>
            <a:t>ДА ГЛЕДАТ КАК ЧЕРВЕИТЕ СЕ ПОДАВАТ ОТ ПОЧВАТА</a:t>
          </a:r>
        </a:p>
      </dgm:t>
    </dgm:pt>
    <dgm:pt modelId="{D5762C82-EEE6-458A-8079-777AE5941FD2}" type="parTrans" cxnId="{3AC6CD48-C100-4FFC-BEEB-4841EBC7A6BC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3FDE63FE-1420-4C54-B0EA-1787ACFA717A}" type="sibTrans" cxnId="{3AC6CD48-C100-4FFC-BEEB-4841EBC7A6BC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D042EC88-517E-4E84-95EB-DE6CAB723ECF}">
      <dgm:prSet custT="1"/>
      <dgm:spPr/>
      <dgm:t>
        <a:bodyPr/>
        <a:lstStyle/>
        <a:p>
          <a:r>
            <a:rPr lang="en-US" sz="1400" dirty="0">
              <a:solidFill>
                <a:schemeClr val="accent3">
                  <a:lumMod val="50000"/>
                </a:schemeClr>
              </a:solidFill>
            </a:rPr>
            <a:t>ДА НАБЛЮДАВАТ ОБЛАЦИТЕ</a:t>
          </a:r>
        </a:p>
      </dgm:t>
    </dgm:pt>
    <dgm:pt modelId="{D885E6C9-2C5A-405F-B97F-096FD45A158A}" type="parTrans" cxnId="{E9A2FDC0-9131-420B-81BD-8E412CF1F121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796BA080-C18B-44AF-8155-EB8B8797190F}" type="sibTrans" cxnId="{E9A2FDC0-9131-420B-81BD-8E412CF1F121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0D2FFC25-F0C4-44B0-91F1-ABE431377ADA}">
      <dgm:prSet custT="1"/>
      <dgm:spPr/>
      <dgm:t>
        <a:bodyPr/>
        <a:lstStyle/>
        <a:p>
          <a:r>
            <a:rPr lang="en-US" sz="1400" dirty="0">
              <a:solidFill>
                <a:schemeClr val="accent3">
                  <a:lumMod val="50000"/>
                </a:schemeClr>
              </a:solidFill>
            </a:rPr>
            <a:t>ДА СКАЧАТ В ЛОКВИТЕ</a:t>
          </a:r>
        </a:p>
      </dgm:t>
    </dgm:pt>
    <dgm:pt modelId="{2A4BEBE3-9221-44F8-982D-A3B8A16C444C}" type="parTrans" cxnId="{A96197E9-4B9D-4056-8141-E8D21A6B12DC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77BF3145-8BDE-4EA9-ADC7-EF501524B996}" type="sibTrans" cxnId="{A96197E9-4B9D-4056-8141-E8D21A6B12DC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72EEB91E-57CF-452D-B093-E9908A5155D3}">
      <dgm:prSet custT="1"/>
      <dgm:spPr/>
      <dgm:t>
        <a:bodyPr/>
        <a:lstStyle/>
        <a:p>
          <a:r>
            <a:rPr lang="en-US" sz="1400" dirty="0">
              <a:solidFill>
                <a:schemeClr val="accent3">
                  <a:lumMod val="50000"/>
                </a:schemeClr>
              </a:solidFill>
            </a:rPr>
            <a:t>ДА СЛУШАТ ПЕСНИТЕ НА ПТИЧКИТЕ</a:t>
          </a:r>
        </a:p>
      </dgm:t>
    </dgm:pt>
    <dgm:pt modelId="{A61BDC83-34B6-4253-ACE2-D76B2DF1EB41}" type="parTrans" cxnId="{684500BB-87C2-4D28-9651-3AE1CC887CC5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72B5163D-86A9-484D-B1FC-92F648F094D8}" type="sibTrans" cxnId="{684500BB-87C2-4D28-9651-3AE1CC887CC5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8E2BF68A-B30B-411C-9347-A5B9B3B3EB22}">
      <dgm:prSet custT="1"/>
      <dgm:spPr/>
      <dgm:t>
        <a:bodyPr/>
        <a:lstStyle/>
        <a:p>
          <a:r>
            <a:rPr lang="en-US" sz="1400" dirty="0">
              <a:solidFill>
                <a:schemeClr val="accent3">
                  <a:lumMod val="50000"/>
                </a:schemeClr>
              </a:solidFill>
            </a:rPr>
            <a:t>ДА ПОМИРИШАТ ПРЯСНО ОКОСЕНА ТРЕВА</a:t>
          </a:r>
        </a:p>
      </dgm:t>
    </dgm:pt>
    <dgm:pt modelId="{B5D31176-A5EA-4690-8C93-5F901AF11076}" type="parTrans" cxnId="{3B6EC9AF-13C0-4C0D-A304-D3D2698CA48E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2EBDECA0-64C8-40D0-BD39-E847E5F24414}" type="sibTrans" cxnId="{3B6EC9AF-13C0-4C0D-A304-D3D2698CA48E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B211B541-F27C-4560-B34A-16797EF1CE7F}">
      <dgm:prSet custT="1"/>
      <dgm:spPr/>
      <dgm:t>
        <a:bodyPr/>
        <a:lstStyle/>
        <a:p>
          <a:r>
            <a:rPr lang="en-US" sz="1400" dirty="0">
              <a:solidFill>
                <a:schemeClr val="accent3">
                  <a:lumMod val="50000"/>
                </a:schemeClr>
              </a:solidFill>
            </a:rPr>
            <a:t>ДА СЪБИРАТ СЕМЕНЦА И ДР. БОГАТСТВА</a:t>
          </a:r>
        </a:p>
      </dgm:t>
    </dgm:pt>
    <dgm:pt modelId="{7B9B3E90-40ED-4721-8AA5-36938CA5F2C8}" type="parTrans" cxnId="{96FBABFB-DD86-4578-9B41-50AA3CE73C9D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A37FF7D5-7B24-493F-A159-E69B00278FCE}" type="sibTrans" cxnId="{96FBABFB-DD86-4578-9B41-50AA3CE73C9D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2AFE4C98-7F29-4F11-9410-763F5DF04DDC}">
      <dgm:prSet custT="1"/>
      <dgm:spPr/>
      <dgm:t>
        <a:bodyPr/>
        <a:lstStyle/>
        <a:p>
          <a:r>
            <a:rPr lang="en-US" sz="1400" dirty="0">
              <a:solidFill>
                <a:schemeClr val="accent3">
                  <a:lumMod val="50000"/>
                </a:schemeClr>
              </a:solidFill>
            </a:rPr>
            <a:t>ДА СТ</a:t>
          </a:r>
          <a:r>
            <a:rPr lang="bg-BG" sz="1400" dirty="0">
              <a:solidFill>
                <a:schemeClr val="accent3">
                  <a:lumMod val="50000"/>
                </a:schemeClr>
              </a:solidFill>
            </a:rPr>
            <a:t>Р</a:t>
          </a:r>
          <a:r>
            <a:rPr lang="en-US" sz="1400" dirty="0">
              <a:solidFill>
                <a:schemeClr val="accent3">
                  <a:lumMod val="50000"/>
                </a:schemeClr>
              </a:solidFill>
            </a:rPr>
            <a:t>ОЯТ С ПРЪЧКИ И ДР.</a:t>
          </a:r>
        </a:p>
      </dgm:t>
    </dgm:pt>
    <dgm:pt modelId="{6488E6DA-FFA3-499A-9111-95ACD89A5AE1}" type="parTrans" cxnId="{64EBE886-FB24-4E10-A65E-8D949ACF6E16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D8DA126E-9ED1-4CAA-AB0A-87CED077F7BD}" type="sibTrans" cxnId="{64EBE886-FB24-4E10-A65E-8D949ACF6E16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4876677D-E3B8-4112-92ED-B69C36FE3DB8}">
      <dgm:prSet custT="1"/>
      <dgm:spPr/>
      <dgm:t>
        <a:bodyPr/>
        <a:lstStyle/>
        <a:p>
          <a:r>
            <a:rPr lang="bg-BG" sz="1400" dirty="0">
              <a:solidFill>
                <a:schemeClr val="accent3">
                  <a:lumMod val="50000"/>
                </a:schemeClr>
              </a:solidFill>
            </a:rPr>
            <a:t>ДА СЕ КАТЕРЯТ </a:t>
          </a:r>
          <a:r>
            <a:rPr lang="en-US" sz="1400" dirty="0">
              <a:solidFill>
                <a:schemeClr val="accent3">
                  <a:lumMod val="50000"/>
                </a:schemeClr>
              </a:solidFill>
            </a:rPr>
            <a:t>ПО ДЪРВЕТАТА</a:t>
          </a:r>
        </a:p>
      </dgm:t>
    </dgm:pt>
    <dgm:pt modelId="{751966D5-C744-4E6E-B04B-C925958DC0E3}" type="parTrans" cxnId="{79A344EC-A859-4453-AFD1-64D0D3B92AB4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5C3B723B-3DCB-4DDF-8D70-13165FD5ACA0}" type="sibTrans" cxnId="{79A344EC-A859-4453-AFD1-64D0D3B92AB4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69142FCD-7C11-480B-946F-E417CC68D551}">
      <dgm:prSet custT="1"/>
      <dgm:spPr/>
      <dgm:t>
        <a:bodyPr/>
        <a:lstStyle/>
        <a:p>
          <a:r>
            <a:rPr lang="bg-BG" sz="1400" dirty="0">
              <a:solidFill>
                <a:schemeClr val="accent3">
                  <a:lumMod val="50000"/>
                </a:schemeClr>
              </a:solidFill>
            </a:rPr>
            <a:t>ДА Т</a:t>
          </a:r>
          <a:r>
            <a:rPr lang="en-US" sz="1400" dirty="0">
              <a:solidFill>
                <a:schemeClr val="accent3">
                  <a:lumMod val="50000"/>
                </a:schemeClr>
              </a:solidFill>
            </a:rPr>
            <a:t>ИЧА</a:t>
          </a:r>
          <a:r>
            <a:rPr lang="bg-BG" sz="1400" dirty="0">
              <a:solidFill>
                <a:schemeClr val="accent3">
                  <a:lumMod val="50000"/>
                </a:schemeClr>
              </a:solidFill>
            </a:rPr>
            <a:t>Т</a:t>
          </a:r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11FF0EB0-238C-4E78-BD58-BDED8B2CC267}" type="parTrans" cxnId="{305B7E88-5648-4792-A06B-3389C08E8287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CC6D307C-DF37-466B-88E1-B6F6F34829E8}" type="sibTrans" cxnId="{305B7E88-5648-4792-A06B-3389C08E8287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FC18CED0-7CB5-42F6-BFA0-36C10292B298}">
      <dgm:prSet custT="1"/>
      <dgm:spPr/>
      <dgm:t>
        <a:bodyPr/>
        <a:lstStyle/>
        <a:p>
          <a:r>
            <a:rPr lang="bg-BG" sz="1400" dirty="0">
              <a:solidFill>
                <a:schemeClr val="accent3">
                  <a:lumMod val="50000"/>
                </a:schemeClr>
              </a:solidFill>
            </a:rPr>
            <a:t>ДА П</a:t>
          </a:r>
          <a:r>
            <a:rPr lang="en-US" sz="1400" dirty="0">
              <a:solidFill>
                <a:schemeClr val="accent3">
                  <a:lumMod val="50000"/>
                </a:schemeClr>
              </a:solidFill>
            </a:rPr>
            <a:t>РЕСКАЧ</a:t>
          </a:r>
          <a:r>
            <a:rPr lang="bg-BG" sz="1400" dirty="0">
              <a:solidFill>
                <a:schemeClr val="accent3">
                  <a:lumMod val="50000"/>
                </a:schemeClr>
              </a:solidFill>
            </a:rPr>
            <a:t>АТ ПРЕПЯТСТВИЯ ИЛИ ЛОКВИ</a:t>
          </a:r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F0FB7066-0430-459A-8943-1F7D1F5E717C}" type="parTrans" cxnId="{4F96FD81-1BB4-4FC4-A271-59183B2BE579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2BAED849-BC70-4AFF-A0CD-5818318A2DF2}" type="sibTrans" cxnId="{4F96FD81-1BB4-4FC4-A271-59183B2BE579}">
      <dgm:prSet/>
      <dgm:spPr/>
      <dgm:t>
        <a:bodyPr/>
        <a:lstStyle/>
        <a:p>
          <a:endParaRPr lang="en-US" sz="1400" dirty="0">
            <a:solidFill>
              <a:schemeClr val="accent3">
                <a:lumMod val="50000"/>
              </a:schemeClr>
            </a:solidFill>
          </a:endParaRPr>
        </a:p>
      </dgm:t>
    </dgm:pt>
    <dgm:pt modelId="{527143DF-9D64-4B11-972D-C968E45EA8E4}" type="pres">
      <dgm:prSet presAssocID="{63FD0558-287C-4AFA-BC0F-CBAEDAC9AE16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bg-BG"/>
        </a:p>
      </dgm:t>
    </dgm:pt>
    <dgm:pt modelId="{A8E53603-9ACA-46A3-A6DE-936F89170C90}" type="pres">
      <dgm:prSet presAssocID="{76DA6511-BF02-4BCD-B866-663355375557}" presName="thickLine" presStyleLbl="alignNode1" presStyleIdx="0" presStyleCnt="11"/>
      <dgm:spPr/>
    </dgm:pt>
    <dgm:pt modelId="{CBC6D376-67A5-4E86-8288-8894680E3FBA}" type="pres">
      <dgm:prSet presAssocID="{76DA6511-BF02-4BCD-B866-663355375557}" presName="horz1" presStyleCnt="0"/>
      <dgm:spPr/>
    </dgm:pt>
    <dgm:pt modelId="{6CFF95DE-03A7-491C-B4A1-F292398198A7}" type="pres">
      <dgm:prSet presAssocID="{76DA6511-BF02-4BCD-B866-663355375557}" presName="tx1" presStyleLbl="revTx" presStyleIdx="0" presStyleCnt="11"/>
      <dgm:spPr/>
      <dgm:t>
        <a:bodyPr/>
        <a:lstStyle/>
        <a:p>
          <a:endParaRPr lang="bg-BG"/>
        </a:p>
      </dgm:t>
    </dgm:pt>
    <dgm:pt modelId="{589B18A1-9FD2-4275-9160-D2AA35682233}" type="pres">
      <dgm:prSet presAssocID="{76DA6511-BF02-4BCD-B866-663355375557}" presName="vert1" presStyleCnt="0"/>
      <dgm:spPr/>
    </dgm:pt>
    <dgm:pt modelId="{253149E3-0B3F-46C9-A5A6-2B9945C71D61}" type="pres">
      <dgm:prSet presAssocID="{BBC5437F-793F-4C60-85E4-D5069B9F33B6}" presName="thickLine" presStyleLbl="alignNode1" presStyleIdx="1" presStyleCnt="11"/>
      <dgm:spPr/>
    </dgm:pt>
    <dgm:pt modelId="{76871B8C-BDAA-470A-9EB2-0598576F4313}" type="pres">
      <dgm:prSet presAssocID="{BBC5437F-793F-4C60-85E4-D5069B9F33B6}" presName="horz1" presStyleCnt="0"/>
      <dgm:spPr/>
    </dgm:pt>
    <dgm:pt modelId="{7906DFF9-F69E-4B2B-B659-5C02C0EBA328}" type="pres">
      <dgm:prSet presAssocID="{BBC5437F-793F-4C60-85E4-D5069B9F33B6}" presName="tx1" presStyleLbl="revTx" presStyleIdx="1" presStyleCnt="11"/>
      <dgm:spPr/>
      <dgm:t>
        <a:bodyPr/>
        <a:lstStyle/>
        <a:p>
          <a:endParaRPr lang="bg-BG"/>
        </a:p>
      </dgm:t>
    </dgm:pt>
    <dgm:pt modelId="{6DC5BB69-BB4E-4184-8C1E-D4CB8487EBAA}" type="pres">
      <dgm:prSet presAssocID="{BBC5437F-793F-4C60-85E4-D5069B9F33B6}" presName="vert1" presStyleCnt="0"/>
      <dgm:spPr/>
    </dgm:pt>
    <dgm:pt modelId="{BEF01B27-5BB8-42C2-AA74-499FA515B7FC}" type="pres">
      <dgm:prSet presAssocID="{D042EC88-517E-4E84-95EB-DE6CAB723ECF}" presName="thickLine" presStyleLbl="alignNode1" presStyleIdx="2" presStyleCnt="11"/>
      <dgm:spPr/>
    </dgm:pt>
    <dgm:pt modelId="{7A01AA51-AAC6-4965-BF27-24C0E0EB3FA0}" type="pres">
      <dgm:prSet presAssocID="{D042EC88-517E-4E84-95EB-DE6CAB723ECF}" presName="horz1" presStyleCnt="0"/>
      <dgm:spPr/>
    </dgm:pt>
    <dgm:pt modelId="{384914AA-D3DB-4DAE-BC9E-9335BA0194C7}" type="pres">
      <dgm:prSet presAssocID="{D042EC88-517E-4E84-95EB-DE6CAB723ECF}" presName="tx1" presStyleLbl="revTx" presStyleIdx="2" presStyleCnt="11"/>
      <dgm:spPr/>
      <dgm:t>
        <a:bodyPr/>
        <a:lstStyle/>
        <a:p>
          <a:endParaRPr lang="bg-BG"/>
        </a:p>
      </dgm:t>
    </dgm:pt>
    <dgm:pt modelId="{842748D3-F9A5-49A7-84F9-D586FA35A723}" type="pres">
      <dgm:prSet presAssocID="{D042EC88-517E-4E84-95EB-DE6CAB723ECF}" presName="vert1" presStyleCnt="0"/>
      <dgm:spPr/>
    </dgm:pt>
    <dgm:pt modelId="{11A4658C-CD40-4B77-9E9D-EE018E382774}" type="pres">
      <dgm:prSet presAssocID="{0D2FFC25-F0C4-44B0-91F1-ABE431377ADA}" presName="thickLine" presStyleLbl="alignNode1" presStyleIdx="3" presStyleCnt="11"/>
      <dgm:spPr/>
    </dgm:pt>
    <dgm:pt modelId="{A3B3EC07-9C9D-4029-9136-8AE6A3DBA717}" type="pres">
      <dgm:prSet presAssocID="{0D2FFC25-F0C4-44B0-91F1-ABE431377ADA}" presName="horz1" presStyleCnt="0"/>
      <dgm:spPr/>
    </dgm:pt>
    <dgm:pt modelId="{65B99A37-BADB-403B-9C68-CF405821B6E7}" type="pres">
      <dgm:prSet presAssocID="{0D2FFC25-F0C4-44B0-91F1-ABE431377ADA}" presName="tx1" presStyleLbl="revTx" presStyleIdx="3" presStyleCnt="11"/>
      <dgm:spPr/>
      <dgm:t>
        <a:bodyPr/>
        <a:lstStyle/>
        <a:p>
          <a:endParaRPr lang="bg-BG"/>
        </a:p>
      </dgm:t>
    </dgm:pt>
    <dgm:pt modelId="{F4D6548B-444B-437A-A370-0C78B64AEC8F}" type="pres">
      <dgm:prSet presAssocID="{0D2FFC25-F0C4-44B0-91F1-ABE431377ADA}" presName="vert1" presStyleCnt="0"/>
      <dgm:spPr/>
    </dgm:pt>
    <dgm:pt modelId="{F20FF790-203A-4B37-BB6C-F9AE6FC7C549}" type="pres">
      <dgm:prSet presAssocID="{72EEB91E-57CF-452D-B093-E9908A5155D3}" presName="thickLine" presStyleLbl="alignNode1" presStyleIdx="4" presStyleCnt="11"/>
      <dgm:spPr/>
    </dgm:pt>
    <dgm:pt modelId="{680634EA-5057-4B61-BEA8-1E98CDE90030}" type="pres">
      <dgm:prSet presAssocID="{72EEB91E-57CF-452D-B093-E9908A5155D3}" presName="horz1" presStyleCnt="0"/>
      <dgm:spPr/>
    </dgm:pt>
    <dgm:pt modelId="{27C6BCA1-CC8F-41E6-A6BB-7A739D77FB35}" type="pres">
      <dgm:prSet presAssocID="{72EEB91E-57CF-452D-B093-E9908A5155D3}" presName="tx1" presStyleLbl="revTx" presStyleIdx="4" presStyleCnt="11"/>
      <dgm:spPr/>
      <dgm:t>
        <a:bodyPr/>
        <a:lstStyle/>
        <a:p>
          <a:endParaRPr lang="bg-BG"/>
        </a:p>
      </dgm:t>
    </dgm:pt>
    <dgm:pt modelId="{149CDEFA-F882-4830-B76C-760EDD4C80E9}" type="pres">
      <dgm:prSet presAssocID="{72EEB91E-57CF-452D-B093-E9908A5155D3}" presName="vert1" presStyleCnt="0"/>
      <dgm:spPr/>
    </dgm:pt>
    <dgm:pt modelId="{1C21FF4F-CDF9-4ED3-9624-FC39E11739A2}" type="pres">
      <dgm:prSet presAssocID="{8E2BF68A-B30B-411C-9347-A5B9B3B3EB22}" presName="thickLine" presStyleLbl="alignNode1" presStyleIdx="5" presStyleCnt="11"/>
      <dgm:spPr/>
    </dgm:pt>
    <dgm:pt modelId="{7CBC6E34-F944-49B6-A1BF-DC48E15A76D5}" type="pres">
      <dgm:prSet presAssocID="{8E2BF68A-B30B-411C-9347-A5B9B3B3EB22}" presName="horz1" presStyleCnt="0"/>
      <dgm:spPr/>
    </dgm:pt>
    <dgm:pt modelId="{D93192EF-1C88-4D53-9DAF-8E298E106697}" type="pres">
      <dgm:prSet presAssocID="{8E2BF68A-B30B-411C-9347-A5B9B3B3EB22}" presName="tx1" presStyleLbl="revTx" presStyleIdx="5" presStyleCnt="11"/>
      <dgm:spPr/>
      <dgm:t>
        <a:bodyPr/>
        <a:lstStyle/>
        <a:p>
          <a:endParaRPr lang="bg-BG"/>
        </a:p>
      </dgm:t>
    </dgm:pt>
    <dgm:pt modelId="{3BF8CC8C-D9E2-4169-A2DA-4089836DB3FC}" type="pres">
      <dgm:prSet presAssocID="{8E2BF68A-B30B-411C-9347-A5B9B3B3EB22}" presName="vert1" presStyleCnt="0"/>
      <dgm:spPr/>
    </dgm:pt>
    <dgm:pt modelId="{8F1A53F0-7550-4FFF-A727-FD728E24FEAC}" type="pres">
      <dgm:prSet presAssocID="{B211B541-F27C-4560-B34A-16797EF1CE7F}" presName="thickLine" presStyleLbl="alignNode1" presStyleIdx="6" presStyleCnt="11"/>
      <dgm:spPr/>
    </dgm:pt>
    <dgm:pt modelId="{7B284B86-3D1E-4B83-A505-D743465CC951}" type="pres">
      <dgm:prSet presAssocID="{B211B541-F27C-4560-B34A-16797EF1CE7F}" presName="horz1" presStyleCnt="0"/>
      <dgm:spPr/>
    </dgm:pt>
    <dgm:pt modelId="{0F87C525-E731-4647-8839-B8389490E196}" type="pres">
      <dgm:prSet presAssocID="{B211B541-F27C-4560-B34A-16797EF1CE7F}" presName="tx1" presStyleLbl="revTx" presStyleIdx="6" presStyleCnt="11"/>
      <dgm:spPr/>
      <dgm:t>
        <a:bodyPr/>
        <a:lstStyle/>
        <a:p>
          <a:endParaRPr lang="bg-BG"/>
        </a:p>
      </dgm:t>
    </dgm:pt>
    <dgm:pt modelId="{F324E946-394C-44D7-ADAA-58498243C357}" type="pres">
      <dgm:prSet presAssocID="{B211B541-F27C-4560-B34A-16797EF1CE7F}" presName="vert1" presStyleCnt="0"/>
      <dgm:spPr/>
    </dgm:pt>
    <dgm:pt modelId="{2EEC907B-5D25-4604-931D-729883315C17}" type="pres">
      <dgm:prSet presAssocID="{2AFE4C98-7F29-4F11-9410-763F5DF04DDC}" presName="thickLine" presStyleLbl="alignNode1" presStyleIdx="7" presStyleCnt="11"/>
      <dgm:spPr/>
    </dgm:pt>
    <dgm:pt modelId="{FB7C252A-1617-47E2-B4CA-CF9677E4BB52}" type="pres">
      <dgm:prSet presAssocID="{2AFE4C98-7F29-4F11-9410-763F5DF04DDC}" presName="horz1" presStyleCnt="0"/>
      <dgm:spPr/>
    </dgm:pt>
    <dgm:pt modelId="{2DE578D0-5CCF-4177-9BA5-15A8ADEEE542}" type="pres">
      <dgm:prSet presAssocID="{2AFE4C98-7F29-4F11-9410-763F5DF04DDC}" presName="tx1" presStyleLbl="revTx" presStyleIdx="7" presStyleCnt="11"/>
      <dgm:spPr/>
      <dgm:t>
        <a:bodyPr/>
        <a:lstStyle/>
        <a:p>
          <a:endParaRPr lang="bg-BG"/>
        </a:p>
      </dgm:t>
    </dgm:pt>
    <dgm:pt modelId="{E910DC76-ADFF-4F1F-B656-C0F7CD357ACA}" type="pres">
      <dgm:prSet presAssocID="{2AFE4C98-7F29-4F11-9410-763F5DF04DDC}" presName="vert1" presStyleCnt="0"/>
      <dgm:spPr/>
    </dgm:pt>
    <dgm:pt modelId="{EF3EC623-12C2-4E08-9BDB-3B3D39BF24D3}" type="pres">
      <dgm:prSet presAssocID="{4876677D-E3B8-4112-92ED-B69C36FE3DB8}" presName="thickLine" presStyleLbl="alignNode1" presStyleIdx="8" presStyleCnt="11"/>
      <dgm:spPr/>
    </dgm:pt>
    <dgm:pt modelId="{B88D826B-C89C-442F-95E8-54F210550E92}" type="pres">
      <dgm:prSet presAssocID="{4876677D-E3B8-4112-92ED-B69C36FE3DB8}" presName="horz1" presStyleCnt="0"/>
      <dgm:spPr/>
    </dgm:pt>
    <dgm:pt modelId="{FAAE55BE-B783-43EE-B7ED-537FE4935C6A}" type="pres">
      <dgm:prSet presAssocID="{4876677D-E3B8-4112-92ED-B69C36FE3DB8}" presName="tx1" presStyleLbl="revTx" presStyleIdx="8" presStyleCnt="11"/>
      <dgm:spPr/>
      <dgm:t>
        <a:bodyPr/>
        <a:lstStyle/>
        <a:p>
          <a:endParaRPr lang="bg-BG"/>
        </a:p>
      </dgm:t>
    </dgm:pt>
    <dgm:pt modelId="{CA3D3C2D-298A-4C7C-951F-0128F3C4D228}" type="pres">
      <dgm:prSet presAssocID="{4876677D-E3B8-4112-92ED-B69C36FE3DB8}" presName="vert1" presStyleCnt="0"/>
      <dgm:spPr/>
    </dgm:pt>
    <dgm:pt modelId="{EDE67BDC-93CE-4FF3-8EED-93DC848403E5}" type="pres">
      <dgm:prSet presAssocID="{69142FCD-7C11-480B-946F-E417CC68D551}" presName="thickLine" presStyleLbl="alignNode1" presStyleIdx="9" presStyleCnt="11"/>
      <dgm:spPr/>
    </dgm:pt>
    <dgm:pt modelId="{70019CC1-0813-412E-B50F-C3DB865112DB}" type="pres">
      <dgm:prSet presAssocID="{69142FCD-7C11-480B-946F-E417CC68D551}" presName="horz1" presStyleCnt="0"/>
      <dgm:spPr/>
    </dgm:pt>
    <dgm:pt modelId="{562CDBBD-C760-4DF7-BA0F-57127536C051}" type="pres">
      <dgm:prSet presAssocID="{69142FCD-7C11-480B-946F-E417CC68D551}" presName="tx1" presStyleLbl="revTx" presStyleIdx="9" presStyleCnt="11"/>
      <dgm:spPr/>
      <dgm:t>
        <a:bodyPr/>
        <a:lstStyle/>
        <a:p>
          <a:endParaRPr lang="bg-BG"/>
        </a:p>
      </dgm:t>
    </dgm:pt>
    <dgm:pt modelId="{BA9A6125-19BA-4526-931D-989A58A6A612}" type="pres">
      <dgm:prSet presAssocID="{69142FCD-7C11-480B-946F-E417CC68D551}" presName="vert1" presStyleCnt="0"/>
      <dgm:spPr/>
    </dgm:pt>
    <dgm:pt modelId="{F2C719DC-66FF-4514-9174-74B8BDA72B9E}" type="pres">
      <dgm:prSet presAssocID="{FC18CED0-7CB5-42F6-BFA0-36C10292B298}" presName="thickLine" presStyleLbl="alignNode1" presStyleIdx="10" presStyleCnt="11"/>
      <dgm:spPr/>
    </dgm:pt>
    <dgm:pt modelId="{6D6E98C9-2A6A-4086-9160-FD74366F03C6}" type="pres">
      <dgm:prSet presAssocID="{FC18CED0-7CB5-42F6-BFA0-36C10292B298}" presName="horz1" presStyleCnt="0"/>
      <dgm:spPr/>
    </dgm:pt>
    <dgm:pt modelId="{68DF3820-AA72-4F81-9262-F37BF7C80DE8}" type="pres">
      <dgm:prSet presAssocID="{FC18CED0-7CB5-42F6-BFA0-36C10292B298}" presName="tx1" presStyleLbl="revTx" presStyleIdx="10" presStyleCnt="11"/>
      <dgm:spPr/>
      <dgm:t>
        <a:bodyPr/>
        <a:lstStyle/>
        <a:p>
          <a:endParaRPr lang="bg-BG"/>
        </a:p>
      </dgm:t>
    </dgm:pt>
    <dgm:pt modelId="{2447A43A-16D2-4D6A-B944-44A1B95A0517}" type="pres">
      <dgm:prSet presAssocID="{FC18CED0-7CB5-42F6-BFA0-36C10292B298}" presName="vert1" presStyleCnt="0"/>
      <dgm:spPr/>
    </dgm:pt>
  </dgm:ptLst>
  <dgm:cxnLst>
    <dgm:cxn modelId="{684500BB-87C2-4D28-9651-3AE1CC887CC5}" srcId="{63FD0558-287C-4AFA-BC0F-CBAEDAC9AE16}" destId="{72EEB91E-57CF-452D-B093-E9908A5155D3}" srcOrd="4" destOrd="0" parTransId="{A61BDC83-34B6-4253-ACE2-D76B2DF1EB41}" sibTransId="{72B5163D-86A9-484D-B1FC-92F648F094D8}"/>
    <dgm:cxn modelId="{686E57B3-C448-4D14-A5E0-1BD6A7B2981C}" type="presOf" srcId="{76DA6511-BF02-4BCD-B866-663355375557}" destId="{6CFF95DE-03A7-491C-B4A1-F292398198A7}" srcOrd="0" destOrd="0" presId="urn:microsoft.com/office/officeart/2008/layout/LinedList"/>
    <dgm:cxn modelId="{A96197E9-4B9D-4056-8141-E8D21A6B12DC}" srcId="{63FD0558-287C-4AFA-BC0F-CBAEDAC9AE16}" destId="{0D2FFC25-F0C4-44B0-91F1-ABE431377ADA}" srcOrd="3" destOrd="0" parTransId="{2A4BEBE3-9221-44F8-982D-A3B8A16C444C}" sibTransId="{77BF3145-8BDE-4EA9-ADC7-EF501524B996}"/>
    <dgm:cxn modelId="{21979CCC-2146-4775-B369-144800E2D64B}" type="presOf" srcId="{2AFE4C98-7F29-4F11-9410-763F5DF04DDC}" destId="{2DE578D0-5CCF-4177-9BA5-15A8ADEEE542}" srcOrd="0" destOrd="0" presId="urn:microsoft.com/office/officeart/2008/layout/LinedList"/>
    <dgm:cxn modelId="{E7D91CB2-C7F8-4EB2-B818-02EB3BA5EEA2}" type="presOf" srcId="{0D2FFC25-F0C4-44B0-91F1-ABE431377ADA}" destId="{65B99A37-BADB-403B-9C68-CF405821B6E7}" srcOrd="0" destOrd="0" presId="urn:microsoft.com/office/officeart/2008/layout/LinedList"/>
    <dgm:cxn modelId="{96FBABFB-DD86-4578-9B41-50AA3CE73C9D}" srcId="{63FD0558-287C-4AFA-BC0F-CBAEDAC9AE16}" destId="{B211B541-F27C-4560-B34A-16797EF1CE7F}" srcOrd="6" destOrd="0" parTransId="{7B9B3E90-40ED-4721-8AA5-36938CA5F2C8}" sibTransId="{A37FF7D5-7B24-493F-A159-E69B00278FCE}"/>
    <dgm:cxn modelId="{3AC6CD48-C100-4FFC-BEEB-4841EBC7A6BC}" srcId="{63FD0558-287C-4AFA-BC0F-CBAEDAC9AE16}" destId="{BBC5437F-793F-4C60-85E4-D5069B9F33B6}" srcOrd="1" destOrd="0" parTransId="{D5762C82-EEE6-458A-8079-777AE5941FD2}" sibTransId="{3FDE63FE-1420-4C54-B0EA-1787ACFA717A}"/>
    <dgm:cxn modelId="{ADA3084F-7E9A-4C05-A0D8-98E5C50FB9E4}" type="presOf" srcId="{4876677D-E3B8-4112-92ED-B69C36FE3DB8}" destId="{FAAE55BE-B783-43EE-B7ED-537FE4935C6A}" srcOrd="0" destOrd="0" presId="urn:microsoft.com/office/officeart/2008/layout/LinedList"/>
    <dgm:cxn modelId="{3B6EC9AF-13C0-4C0D-A304-D3D2698CA48E}" srcId="{63FD0558-287C-4AFA-BC0F-CBAEDAC9AE16}" destId="{8E2BF68A-B30B-411C-9347-A5B9B3B3EB22}" srcOrd="5" destOrd="0" parTransId="{B5D31176-A5EA-4690-8C93-5F901AF11076}" sibTransId="{2EBDECA0-64C8-40D0-BD39-E847E5F24414}"/>
    <dgm:cxn modelId="{6AA3EE13-A0AE-48A0-80F4-9AC4A1A44402}" srcId="{63FD0558-287C-4AFA-BC0F-CBAEDAC9AE16}" destId="{76DA6511-BF02-4BCD-B866-663355375557}" srcOrd="0" destOrd="0" parTransId="{E2F587FC-274B-4B7C-8A42-04A5E06DEE32}" sibTransId="{EE616515-79A1-4FB1-B1DE-960747644909}"/>
    <dgm:cxn modelId="{F31F49C0-EFDE-461C-B9A9-A92B41E0557B}" type="presOf" srcId="{B211B541-F27C-4560-B34A-16797EF1CE7F}" destId="{0F87C525-E731-4647-8839-B8389490E196}" srcOrd="0" destOrd="0" presId="urn:microsoft.com/office/officeart/2008/layout/LinedList"/>
    <dgm:cxn modelId="{57297E29-FF9D-438E-A0F9-624D115A0736}" type="presOf" srcId="{72EEB91E-57CF-452D-B093-E9908A5155D3}" destId="{27C6BCA1-CC8F-41E6-A6BB-7A739D77FB35}" srcOrd="0" destOrd="0" presId="urn:microsoft.com/office/officeart/2008/layout/LinedList"/>
    <dgm:cxn modelId="{5574A5A1-A9A0-4B66-A7C3-A42F0488687B}" type="presOf" srcId="{FC18CED0-7CB5-42F6-BFA0-36C10292B298}" destId="{68DF3820-AA72-4F81-9262-F37BF7C80DE8}" srcOrd="0" destOrd="0" presId="urn:microsoft.com/office/officeart/2008/layout/LinedList"/>
    <dgm:cxn modelId="{458EEF2F-01D8-49F3-8EEB-2F5F5F1B3278}" type="presOf" srcId="{BBC5437F-793F-4C60-85E4-D5069B9F33B6}" destId="{7906DFF9-F69E-4B2B-B659-5C02C0EBA328}" srcOrd="0" destOrd="0" presId="urn:microsoft.com/office/officeart/2008/layout/LinedList"/>
    <dgm:cxn modelId="{64EBE886-FB24-4E10-A65E-8D949ACF6E16}" srcId="{63FD0558-287C-4AFA-BC0F-CBAEDAC9AE16}" destId="{2AFE4C98-7F29-4F11-9410-763F5DF04DDC}" srcOrd="7" destOrd="0" parTransId="{6488E6DA-FFA3-499A-9111-95ACD89A5AE1}" sibTransId="{D8DA126E-9ED1-4CAA-AB0A-87CED077F7BD}"/>
    <dgm:cxn modelId="{E9A2FDC0-9131-420B-81BD-8E412CF1F121}" srcId="{63FD0558-287C-4AFA-BC0F-CBAEDAC9AE16}" destId="{D042EC88-517E-4E84-95EB-DE6CAB723ECF}" srcOrd="2" destOrd="0" parTransId="{D885E6C9-2C5A-405F-B97F-096FD45A158A}" sibTransId="{796BA080-C18B-44AF-8155-EB8B8797190F}"/>
    <dgm:cxn modelId="{305B7E88-5648-4792-A06B-3389C08E8287}" srcId="{63FD0558-287C-4AFA-BC0F-CBAEDAC9AE16}" destId="{69142FCD-7C11-480B-946F-E417CC68D551}" srcOrd="9" destOrd="0" parTransId="{11FF0EB0-238C-4E78-BD58-BDED8B2CC267}" sibTransId="{CC6D307C-DF37-466B-88E1-B6F6F34829E8}"/>
    <dgm:cxn modelId="{62B055A6-9D84-4A09-B602-C41FCD66B0E4}" type="presOf" srcId="{D042EC88-517E-4E84-95EB-DE6CAB723ECF}" destId="{384914AA-D3DB-4DAE-BC9E-9335BA0194C7}" srcOrd="0" destOrd="0" presId="urn:microsoft.com/office/officeart/2008/layout/LinedList"/>
    <dgm:cxn modelId="{8613F2A3-B22D-4322-97C0-8AD783A9BB50}" type="presOf" srcId="{8E2BF68A-B30B-411C-9347-A5B9B3B3EB22}" destId="{D93192EF-1C88-4D53-9DAF-8E298E106697}" srcOrd="0" destOrd="0" presId="urn:microsoft.com/office/officeart/2008/layout/LinedList"/>
    <dgm:cxn modelId="{DFC90824-EBC3-4F70-9DD2-96E87D3DB4FD}" type="presOf" srcId="{69142FCD-7C11-480B-946F-E417CC68D551}" destId="{562CDBBD-C760-4DF7-BA0F-57127536C051}" srcOrd="0" destOrd="0" presId="urn:microsoft.com/office/officeart/2008/layout/LinedList"/>
    <dgm:cxn modelId="{79A344EC-A859-4453-AFD1-64D0D3B92AB4}" srcId="{63FD0558-287C-4AFA-BC0F-CBAEDAC9AE16}" destId="{4876677D-E3B8-4112-92ED-B69C36FE3DB8}" srcOrd="8" destOrd="0" parTransId="{751966D5-C744-4E6E-B04B-C925958DC0E3}" sibTransId="{5C3B723B-3DCB-4DDF-8D70-13165FD5ACA0}"/>
    <dgm:cxn modelId="{4F96FD81-1BB4-4FC4-A271-59183B2BE579}" srcId="{63FD0558-287C-4AFA-BC0F-CBAEDAC9AE16}" destId="{FC18CED0-7CB5-42F6-BFA0-36C10292B298}" srcOrd="10" destOrd="0" parTransId="{F0FB7066-0430-459A-8943-1F7D1F5E717C}" sibTransId="{2BAED849-BC70-4AFF-A0CD-5818318A2DF2}"/>
    <dgm:cxn modelId="{155F2401-0D65-4D6B-A7AE-DEA5EAFF39D2}" type="presOf" srcId="{63FD0558-287C-4AFA-BC0F-CBAEDAC9AE16}" destId="{527143DF-9D64-4B11-972D-C968E45EA8E4}" srcOrd="0" destOrd="0" presId="urn:microsoft.com/office/officeart/2008/layout/LinedList"/>
    <dgm:cxn modelId="{744AD1A1-182D-4960-ADB6-546994E37B5C}" type="presParOf" srcId="{527143DF-9D64-4B11-972D-C968E45EA8E4}" destId="{A8E53603-9ACA-46A3-A6DE-936F89170C90}" srcOrd="0" destOrd="0" presId="urn:microsoft.com/office/officeart/2008/layout/LinedList"/>
    <dgm:cxn modelId="{6BDC3024-B5C7-48BC-A682-EE8F3A854F24}" type="presParOf" srcId="{527143DF-9D64-4B11-972D-C968E45EA8E4}" destId="{CBC6D376-67A5-4E86-8288-8894680E3FBA}" srcOrd="1" destOrd="0" presId="urn:microsoft.com/office/officeart/2008/layout/LinedList"/>
    <dgm:cxn modelId="{2833909A-2C09-4BE7-9414-44619728DE84}" type="presParOf" srcId="{CBC6D376-67A5-4E86-8288-8894680E3FBA}" destId="{6CFF95DE-03A7-491C-B4A1-F292398198A7}" srcOrd="0" destOrd="0" presId="urn:microsoft.com/office/officeart/2008/layout/LinedList"/>
    <dgm:cxn modelId="{200866F3-0E3A-4C1A-9403-60C962DBBAEF}" type="presParOf" srcId="{CBC6D376-67A5-4E86-8288-8894680E3FBA}" destId="{589B18A1-9FD2-4275-9160-D2AA35682233}" srcOrd="1" destOrd="0" presId="urn:microsoft.com/office/officeart/2008/layout/LinedList"/>
    <dgm:cxn modelId="{6E56FDC9-A895-489A-80BF-B34A47A9DFE5}" type="presParOf" srcId="{527143DF-9D64-4B11-972D-C968E45EA8E4}" destId="{253149E3-0B3F-46C9-A5A6-2B9945C71D61}" srcOrd="2" destOrd="0" presId="urn:microsoft.com/office/officeart/2008/layout/LinedList"/>
    <dgm:cxn modelId="{6E628CE2-1DE4-44C4-9AA1-B21140E5D600}" type="presParOf" srcId="{527143DF-9D64-4B11-972D-C968E45EA8E4}" destId="{76871B8C-BDAA-470A-9EB2-0598576F4313}" srcOrd="3" destOrd="0" presId="urn:microsoft.com/office/officeart/2008/layout/LinedList"/>
    <dgm:cxn modelId="{9C1AE955-D9ED-4C31-9C57-C86299F56340}" type="presParOf" srcId="{76871B8C-BDAA-470A-9EB2-0598576F4313}" destId="{7906DFF9-F69E-4B2B-B659-5C02C0EBA328}" srcOrd="0" destOrd="0" presId="urn:microsoft.com/office/officeart/2008/layout/LinedList"/>
    <dgm:cxn modelId="{81EA8941-C99D-4A5B-8915-96EA51C16007}" type="presParOf" srcId="{76871B8C-BDAA-470A-9EB2-0598576F4313}" destId="{6DC5BB69-BB4E-4184-8C1E-D4CB8487EBAA}" srcOrd="1" destOrd="0" presId="urn:microsoft.com/office/officeart/2008/layout/LinedList"/>
    <dgm:cxn modelId="{C9362058-DF06-4FEA-B4F1-E3463FE7413E}" type="presParOf" srcId="{527143DF-9D64-4B11-972D-C968E45EA8E4}" destId="{BEF01B27-5BB8-42C2-AA74-499FA515B7FC}" srcOrd="4" destOrd="0" presId="urn:microsoft.com/office/officeart/2008/layout/LinedList"/>
    <dgm:cxn modelId="{52339E98-17F3-4035-877D-DB015E82FBE0}" type="presParOf" srcId="{527143DF-9D64-4B11-972D-C968E45EA8E4}" destId="{7A01AA51-AAC6-4965-BF27-24C0E0EB3FA0}" srcOrd="5" destOrd="0" presId="urn:microsoft.com/office/officeart/2008/layout/LinedList"/>
    <dgm:cxn modelId="{A84A93D5-9BE6-49AB-9252-657A743872EB}" type="presParOf" srcId="{7A01AA51-AAC6-4965-BF27-24C0E0EB3FA0}" destId="{384914AA-D3DB-4DAE-BC9E-9335BA0194C7}" srcOrd="0" destOrd="0" presId="urn:microsoft.com/office/officeart/2008/layout/LinedList"/>
    <dgm:cxn modelId="{B757D99C-CDEA-493A-ABA2-81939A9DEE25}" type="presParOf" srcId="{7A01AA51-AAC6-4965-BF27-24C0E0EB3FA0}" destId="{842748D3-F9A5-49A7-84F9-D586FA35A723}" srcOrd="1" destOrd="0" presId="urn:microsoft.com/office/officeart/2008/layout/LinedList"/>
    <dgm:cxn modelId="{C0E624E1-1823-4153-8D09-004669C03FDF}" type="presParOf" srcId="{527143DF-9D64-4B11-972D-C968E45EA8E4}" destId="{11A4658C-CD40-4B77-9E9D-EE018E382774}" srcOrd="6" destOrd="0" presId="urn:microsoft.com/office/officeart/2008/layout/LinedList"/>
    <dgm:cxn modelId="{CCE26F42-D2D4-45D5-A88F-93FD84A08076}" type="presParOf" srcId="{527143DF-9D64-4B11-972D-C968E45EA8E4}" destId="{A3B3EC07-9C9D-4029-9136-8AE6A3DBA717}" srcOrd="7" destOrd="0" presId="urn:microsoft.com/office/officeart/2008/layout/LinedList"/>
    <dgm:cxn modelId="{09BEE180-2E3D-4E22-B5D0-179B01E3560C}" type="presParOf" srcId="{A3B3EC07-9C9D-4029-9136-8AE6A3DBA717}" destId="{65B99A37-BADB-403B-9C68-CF405821B6E7}" srcOrd="0" destOrd="0" presId="urn:microsoft.com/office/officeart/2008/layout/LinedList"/>
    <dgm:cxn modelId="{555089FA-7FDA-4AD0-90FF-DBC5FB791736}" type="presParOf" srcId="{A3B3EC07-9C9D-4029-9136-8AE6A3DBA717}" destId="{F4D6548B-444B-437A-A370-0C78B64AEC8F}" srcOrd="1" destOrd="0" presId="urn:microsoft.com/office/officeart/2008/layout/LinedList"/>
    <dgm:cxn modelId="{CDE79AD3-08F1-4EDA-949E-FCF96C4A3131}" type="presParOf" srcId="{527143DF-9D64-4B11-972D-C968E45EA8E4}" destId="{F20FF790-203A-4B37-BB6C-F9AE6FC7C549}" srcOrd="8" destOrd="0" presId="urn:microsoft.com/office/officeart/2008/layout/LinedList"/>
    <dgm:cxn modelId="{D1E8F558-3ED7-4B87-A7CE-75B2CA10870F}" type="presParOf" srcId="{527143DF-9D64-4B11-972D-C968E45EA8E4}" destId="{680634EA-5057-4B61-BEA8-1E98CDE90030}" srcOrd="9" destOrd="0" presId="urn:microsoft.com/office/officeart/2008/layout/LinedList"/>
    <dgm:cxn modelId="{115DB35C-71ED-4C51-8EAE-D2F3C7F26F5C}" type="presParOf" srcId="{680634EA-5057-4B61-BEA8-1E98CDE90030}" destId="{27C6BCA1-CC8F-41E6-A6BB-7A739D77FB35}" srcOrd="0" destOrd="0" presId="urn:microsoft.com/office/officeart/2008/layout/LinedList"/>
    <dgm:cxn modelId="{3AA0A4A2-9C45-4B34-9381-D42582F8A8E8}" type="presParOf" srcId="{680634EA-5057-4B61-BEA8-1E98CDE90030}" destId="{149CDEFA-F882-4830-B76C-760EDD4C80E9}" srcOrd="1" destOrd="0" presId="urn:microsoft.com/office/officeart/2008/layout/LinedList"/>
    <dgm:cxn modelId="{76BB4093-54E9-4C87-BC79-BBE053FEBEEB}" type="presParOf" srcId="{527143DF-9D64-4B11-972D-C968E45EA8E4}" destId="{1C21FF4F-CDF9-4ED3-9624-FC39E11739A2}" srcOrd="10" destOrd="0" presId="urn:microsoft.com/office/officeart/2008/layout/LinedList"/>
    <dgm:cxn modelId="{9BFFE3BA-7811-4462-A7AD-4DF0805D8105}" type="presParOf" srcId="{527143DF-9D64-4B11-972D-C968E45EA8E4}" destId="{7CBC6E34-F944-49B6-A1BF-DC48E15A76D5}" srcOrd="11" destOrd="0" presId="urn:microsoft.com/office/officeart/2008/layout/LinedList"/>
    <dgm:cxn modelId="{614E50B0-1581-4D78-A7A4-ED4402E76162}" type="presParOf" srcId="{7CBC6E34-F944-49B6-A1BF-DC48E15A76D5}" destId="{D93192EF-1C88-4D53-9DAF-8E298E106697}" srcOrd="0" destOrd="0" presId="urn:microsoft.com/office/officeart/2008/layout/LinedList"/>
    <dgm:cxn modelId="{3BAB1B98-90A7-4378-B2D2-851E4A13FEC9}" type="presParOf" srcId="{7CBC6E34-F944-49B6-A1BF-DC48E15A76D5}" destId="{3BF8CC8C-D9E2-4169-A2DA-4089836DB3FC}" srcOrd="1" destOrd="0" presId="urn:microsoft.com/office/officeart/2008/layout/LinedList"/>
    <dgm:cxn modelId="{9393503E-598D-473A-916B-B2069A0A7F9C}" type="presParOf" srcId="{527143DF-9D64-4B11-972D-C968E45EA8E4}" destId="{8F1A53F0-7550-4FFF-A727-FD728E24FEAC}" srcOrd="12" destOrd="0" presId="urn:microsoft.com/office/officeart/2008/layout/LinedList"/>
    <dgm:cxn modelId="{CC747EC4-C6D8-482E-896F-72543C0EACAE}" type="presParOf" srcId="{527143DF-9D64-4B11-972D-C968E45EA8E4}" destId="{7B284B86-3D1E-4B83-A505-D743465CC951}" srcOrd="13" destOrd="0" presId="urn:microsoft.com/office/officeart/2008/layout/LinedList"/>
    <dgm:cxn modelId="{1EEC5D60-1F56-4F60-86CD-8CFF2A71B635}" type="presParOf" srcId="{7B284B86-3D1E-4B83-A505-D743465CC951}" destId="{0F87C525-E731-4647-8839-B8389490E196}" srcOrd="0" destOrd="0" presId="urn:microsoft.com/office/officeart/2008/layout/LinedList"/>
    <dgm:cxn modelId="{4EE6586D-99E1-4ABE-A814-B11C16C981A4}" type="presParOf" srcId="{7B284B86-3D1E-4B83-A505-D743465CC951}" destId="{F324E946-394C-44D7-ADAA-58498243C357}" srcOrd="1" destOrd="0" presId="urn:microsoft.com/office/officeart/2008/layout/LinedList"/>
    <dgm:cxn modelId="{317B6BB4-1B41-43C7-880A-7D27A25A0CE0}" type="presParOf" srcId="{527143DF-9D64-4B11-972D-C968E45EA8E4}" destId="{2EEC907B-5D25-4604-931D-729883315C17}" srcOrd="14" destOrd="0" presId="urn:microsoft.com/office/officeart/2008/layout/LinedList"/>
    <dgm:cxn modelId="{02242993-53F3-4743-BB47-7A464D4E57C0}" type="presParOf" srcId="{527143DF-9D64-4B11-972D-C968E45EA8E4}" destId="{FB7C252A-1617-47E2-B4CA-CF9677E4BB52}" srcOrd="15" destOrd="0" presId="urn:microsoft.com/office/officeart/2008/layout/LinedList"/>
    <dgm:cxn modelId="{AF315472-672E-48E5-8654-1466FD7FDD54}" type="presParOf" srcId="{FB7C252A-1617-47E2-B4CA-CF9677E4BB52}" destId="{2DE578D0-5CCF-4177-9BA5-15A8ADEEE542}" srcOrd="0" destOrd="0" presId="urn:microsoft.com/office/officeart/2008/layout/LinedList"/>
    <dgm:cxn modelId="{F9E13100-E941-41A2-BF37-EADF819ECC9F}" type="presParOf" srcId="{FB7C252A-1617-47E2-B4CA-CF9677E4BB52}" destId="{E910DC76-ADFF-4F1F-B656-C0F7CD357ACA}" srcOrd="1" destOrd="0" presId="urn:microsoft.com/office/officeart/2008/layout/LinedList"/>
    <dgm:cxn modelId="{FDFBC10A-1D80-419E-98AB-93585B75574F}" type="presParOf" srcId="{527143DF-9D64-4B11-972D-C968E45EA8E4}" destId="{EF3EC623-12C2-4E08-9BDB-3B3D39BF24D3}" srcOrd="16" destOrd="0" presId="urn:microsoft.com/office/officeart/2008/layout/LinedList"/>
    <dgm:cxn modelId="{7A7F751D-5810-46FA-8B75-8443846F763B}" type="presParOf" srcId="{527143DF-9D64-4B11-972D-C968E45EA8E4}" destId="{B88D826B-C89C-442F-95E8-54F210550E92}" srcOrd="17" destOrd="0" presId="urn:microsoft.com/office/officeart/2008/layout/LinedList"/>
    <dgm:cxn modelId="{180515F1-4611-4B9F-B202-4867FFB54082}" type="presParOf" srcId="{B88D826B-C89C-442F-95E8-54F210550E92}" destId="{FAAE55BE-B783-43EE-B7ED-537FE4935C6A}" srcOrd="0" destOrd="0" presId="urn:microsoft.com/office/officeart/2008/layout/LinedList"/>
    <dgm:cxn modelId="{5E013E39-3CF1-4AD3-BD66-0FE3FA3CB565}" type="presParOf" srcId="{B88D826B-C89C-442F-95E8-54F210550E92}" destId="{CA3D3C2D-298A-4C7C-951F-0128F3C4D228}" srcOrd="1" destOrd="0" presId="urn:microsoft.com/office/officeart/2008/layout/LinedList"/>
    <dgm:cxn modelId="{3514BA4B-5337-47BF-AC29-E866151667CD}" type="presParOf" srcId="{527143DF-9D64-4B11-972D-C968E45EA8E4}" destId="{EDE67BDC-93CE-4FF3-8EED-93DC848403E5}" srcOrd="18" destOrd="0" presId="urn:microsoft.com/office/officeart/2008/layout/LinedList"/>
    <dgm:cxn modelId="{E3926C5B-342F-46EE-B493-FFCB54749E94}" type="presParOf" srcId="{527143DF-9D64-4B11-972D-C968E45EA8E4}" destId="{70019CC1-0813-412E-B50F-C3DB865112DB}" srcOrd="19" destOrd="0" presId="urn:microsoft.com/office/officeart/2008/layout/LinedList"/>
    <dgm:cxn modelId="{9D02A43F-01E1-4B1F-86F4-C9447887E809}" type="presParOf" srcId="{70019CC1-0813-412E-B50F-C3DB865112DB}" destId="{562CDBBD-C760-4DF7-BA0F-57127536C051}" srcOrd="0" destOrd="0" presId="urn:microsoft.com/office/officeart/2008/layout/LinedList"/>
    <dgm:cxn modelId="{1FF8757D-2153-4AFF-B449-D2105E0C6EAE}" type="presParOf" srcId="{70019CC1-0813-412E-B50F-C3DB865112DB}" destId="{BA9A6125-19BA-4526-931D-989A58A6A612}" srcOrd="1" destOrd="0" presId="urn:microsoft.com/office/officeart/2008/layout/LinedList"/>
    <dgm:cxn modelId="{62F01ED8-02D9-4FC4-9076-89A4C254C9F7}" type="presParOf" srcId="{527143DF-9D64-4B11-972D-C968E45EA8E4}" destId="{F2C719DC-66FF-4514-9174-74B8BDA72B9E}" srcOrd="20" destOrd="0" presId="urn:microsoft.com/office/officeart/2008/layout/LinedList"/>
    <dgm:cxn modelId="{E839823D-3E2A-46F2-A0F2-753D363D476D}" type="presParOf" srcId="{527143DF-9D64-4B11-972D-C968E45EA8E4}" destId="{6D6E98C9-2A6A-4086-9160-FD74366F03C6}" srcOrd="21" destOrd="0" presId="urn:microsoft.com/office/officeart/2008/layout/LinedList"/>
    <dgm:cxn modelId="{68BE83D4-E577-41A2-B8D4-60B2E528BAD3}" type="presParOf" srcId="{6D6E98C9-2A6A-4086-9160-FD74366F03C6}" destId="{68DF3820-AA72-4F81-9262-F37BF7C80DE8}" srcOrd="0" destOrd="0" presId="urn:microsoft.com/office/officeart/2008/layout/LinedList"/>
    <dgm:cxn modelId="{ED7A6BC3-61C1-44C2-A99F-3B2F2A3C0E60}" type="presParOf" srcId="{6D6E98C9-2A6A-4086-9160-FD74366F03C6}" destId="{2447A43A-16D2-4D6A-B944-44A1B95A051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2AD130-C0CA-43D2-B908-E916269DC71C}" type="doc">
      <dgm:prSet loTypeId="urn:microsoft.com/office/officeart/2005/8/layout/hList2#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86BE12E4-4644-48A6-8E2B-0C158CEF9AFF}">
      <dgm:prSet phldrT="[Текст]"/>
      <dgm:spPr/>
      <dgm:t>
        <a:bodyPr/>
        <a:lstStyle/>
        <a:p>
          <a:r>
            <a:rPr lang="bg-BG" i="1" u="none" dirty="0">
              <a:solidFill>
                <a:schemeClr val="accent2">
                  <a:lumMod val="75000"/>
                </a:schemeClr>
              </a:solidFill>
            </a:rPr>
            <a:t>ИЗСЛЕДОВАТЕЛСКИ</a:t>
          </a:r>
        </a:p>
      </dgm:t>
    </dgm:pt>
    <dgm:pt modelId="{1A97194A-4023-46EC-92AB-62A6239BEAB7}" type="parTrans" cxnId="{3C168449-30F4-4BD6-96ED-FAC66EEB3832}">
      <dgm:prSet/>
      <dgm:spPr/>
      <dgm:t>
        <a:bodyPr/>
        <a:lstStyle/>
        <a:p>
          <a:endParaRPr lang="bg-BG"/>
        </a:p>
      </dgm:t>
    </dgm:pt>
    <dgm:pt modelId="{D38C43F4-A16D-4452-9484-CD7B51335969}" type="sibTrans" cxnId="{3C168449-30F4-4BD6-96ED-FAC66EEB3832}">
      <dgm:prSet/>
      <dgm:spPr/>
      <dgm:t>
        <a:bodyPr/>
        <a:lstStyle/>
        <a:p>
          <a:endParaRPr lang="bg-BG"/>
        </a:p>
      </dgm:t>
    </dgm:pt>
    <dgm:pt modelId="{87EC128B-2407-4FE6-BA54-C818FC9BC78E}">
      <dgm:prSet phldrT="[Текст]"/>
      <dgm:spPr/>
      <dgm:t>
        <a:bodyPr/>
        <a:lstStyle/>
        <a:p>
          <a:r>
            <a:rPr lang="bg-BG" i="1" u="none" dirty="0">
              <a:solidFill>
                <a:schemeClr val="accent2">
                  <a:lumMod val="75000"/>
                </a:schemeClr>
              </a:solidFill>
            </a:rPr>
            <a:t>ТВОРЧЕСКИ</a:t>
          </a:r>
        </a:p>
      </dgm:t>
    </dgm:pt>
    <dgm:pt modelId="{7714A357-D2C3-4438-9B3C-1E744BF73311}" type="parTrans" cxnId="{746D1E76-F25C-4B71-9145-8C42C92F218C}">
      <dgm:prSet/>
      <dgm:spPr/>
      <dgm:t>
        <a:bodyPr/>
        <a:lstStyle/>
        <a:p>
          <a:endParaRPr lang="bg-BG"/>
        </a:p>
      </dgm:t>
    </dgm:pt>
    <dgm:pt modelId="{20301300-CBC0-489E-AF20-25EB354AD5B8}" type="sibTrans" cxnId="{746D1E76-F25C-4B71-9145-8C42C92F218C}">
      <dgm:prSet/>
      <dgm:spPr/>
      <dgm:t>
        <a:bodyPr/>
        <a:lstStyle/>
        <a:p>
          <a:endParaRPr lang="bg-BG"/>
        </a:p>
      </dgm:t>
    </dgm:pt>
    <dgm:pt modelId="{D47FDC9A-CE03-4106-BF09-2E1B9687EEC3}">
      <dgm:prSet phldrT="[Текст]" custT="1"/>
      <dgm:spPr>
        <a:solidFill>
          <a:srgbClr val="00B0F0"/>
        </a:solidFill>
      </dgm:spPr>
      <dgm:t>
        <a:bodyPr/>
        <a:lstStyle/>
        <a:p>
          <a:pPr>
            <a:lnSpc>
              <a:spcPct val="150000"/>
            </a:lnSpc>
          </a:pPr>
          <a:r>
            <a:rPr lang="bg-BG" sz="1400" dirty="0">
              <a:solidFill>
                <a:schemeClr val="tx1"/>
              </a:solidFill>
            </a:rPr>
            <a:t>ИГРИ С ПРИРОДНИ МАТЕРИАЛИ</a:t>
          </a:r>
        </a:p>
      </dgm:t>
    </dgm:pt>
    <dgm:pt modelId="{87315636-7ADF-4D5D-8C44-A16840E5252A}" type="parTrans" cxnId="{F90690C3-6317-4D44-9BA5-B8B2DA251029}">
      <dgm:prSet/>
      <dgm:spPr/>
      <dgm:t>
        <a:bodyPr/>
        <a:lstStyle/>
        <a:p>
          <a:endParaRPr lang="bg-BG"/>
        </a:p>
      </dgm:t>
    </dgm:pt>
    <dgm:pt modelId="{0CC58AB2-3DCD-4991-9902-5567370B4159}" type="sibTrans" cxnId="{F90690C3-6317-4D44-9BA5-B8B2DA251029}">
      <dgm:prSet/>
      <dgm:spPr/>
      <dgm:t>
        <a:bodyPr/>
        <a:lstStyle/>
        <a:p>
          <a:endParaRPr lang="bg-BG"/>
        </a:p>
      </dgm:t>
    </dgm:pt>
    <dgm:pt modelId="{C2C13EA4-9687-4B9B-BAD8-63A001E712B1}">
      <dgm:prSet phldrT="[Текст]"/>
      <dgm:spPr/>
      <dgm:t>
        <a:bodyPr/>
        <a:lstStyle/>
        <a:p>
          <a:r>
            <a:rPr lang="bg-BG" i="1" u="none" dirty="0">
              <a:solidFill>
                <a:schemeClr val="accent2">
                  <a:lumMod val="75000"/>
                </a:schemeClr>
              </a:solidFill>
            </a:rPr>
            <a:t>ИГРИ</a:t>
          </a:r>
        </a:p>
      </dgm:t>
    </dgm:pt>
    <dgm:pt modelId="{94A6FD56-3FD7-42F1-93AB-B346E1E3C29C}" type="parTrans" cxnId="{CCF4E6D4-C766-4C86-A7D3-3BAC750B4418}">
      <dgm:prSet/>
      <dgm:spPr/>
      <dgm:t>
        <a:bodyPr/>
        <a:lstStyle/>
        <a:p>
          <a:endParaRPr lang="bg-BG"/>
        </a:p>
      </dgm:t>
    </dgm:pt>
    <dgm:pt modelId="{BB9B29DB-80A6-454F-AA21-ECC9C8C87233}" type="sibTrans" cxnId="{CCF4E6D4-C766-4C86-A7D3-3BAC750B4418}">
      <dgm:prSet/>
      <dgm:spPr/>
      <dgm:t>
        <a:bodyPr/>
        <a:lstStyle/>
        <a:p>
          <a:endParaRPr lang="bg-BG"/>
        </a:p>
      </dgm:t>
    </dgm:pt>
    <dgm:pt modelId="{86896B67-7EDC-4162-AC21-FCC6824187FE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bg-BG" sz="1400" b="0" dirty="0">
              <a:solidFill>
                <a:schemeClr val="tx1"/>
              </a:solidFill>
            </a:rPr>
            <a:t>ИГРИ С КАРТИННИ КОДОВЕ И ПРИРОДНИ МАТЕРИАЛИ</a:t>
          </a:r>
        </a:p>
      </dgm:t>
    </dgm:pt>
    <dgm:pt modelId="{D7087D63-9DB9-45CD-87C7-FC800CBD4D07}" type="parTrans" cxnId="{EB8FBE57-1095-4543-8A73-B0ADD63B8EF7}">
      <dgm:prSet/>
      <dgm:spPr/>
      <dgm:t>
        <a:bodyPr/>
        <a:lstStyle/>
        <a:p>
          <a:endParaRPr lang="bg-BG"/>
        </a:p>
      </dgm:t>
    </dgm:pt>
    <dgm:pt modelId="{F83C349F-0496-4D8D-B67D-F3472F9C57CC}" type="sibTrans" cxnId="{EB8FBE57-1095-4543-8A73-B0ADD63B8EF7}">
      <dgm:prSet/>
      <dgm:spPr/>
      <dgm:t>
        <a:bodyPr/>
        <a:lstStyle/>
        <a:p>
          <a:endParaRPr lang="bg-BG"/>
        </a:p>
      </dgm:t>
    </dgm:pt>
    <dgm:pt modelId="{6A3E3C01-5064-4A9E-ACE3-D87FEB1A19D6}">
      <dgm:prSet phldrT="[Текст]" custT="1"/>
      <dgm:spPr>
        <a:solidFill>
          <a:srgbClr val="00B0F0"/>
        </a:solidFill>
      </dgm:spPr>
      <dgm:t>
        <a:bodyPr/>
        <a:lstStyle/>
        <a:p>
          <a:pPr>
            <a:lnSpc>
              <a:spcPct val="150000"/>
            </a:lnSpc>
          </a:pPr>
          <a:r>
            <a:rPr lang="bg-BG" sz="1400" dirty="0">
              <a:solidFill>
                <a:schemeClr val="tx1"/>
              </a:solidFill>
            </a:rPr>
            <a:t>ИЗРАБОТКА НА ГРИВНИ, КОРОНИ, ОБЛЕКЛА ЗА КУКЛИ</a:t>
          </a:r>
        </a:p>
      </dgm:t>
    </dgm:pt>
    <dgm:pt modelId="{69F7A2A7-9546-47FE-92F2-C5492811DFF1}" type="parTrans" cxnId="{BB13636E-9439-4494-9015-6DA0E17B9196}">
      <dgm:prSet/>
      <dgm:spPr/>
      <dgm:t>
        <a:bodyPr/>
        <a:lstStyle/>
        <a:p>
          <a:endParaRPr lang="bg-BG"/>
        </a:p>
      </dgm:t>
    </dgm:pt>
    <dgm:pt modelId="{1BD136F7-E10B-433C-8EEB-75167B585152}" type="sibTrans" cxnId="{BB13636E-9439-4494-9015-6DA0E17B9196}">
      <dgm:prSet/>
      <dgm:spPr/>
      <dgm:t>
        <a:bodyPr/>
        <a:lstStyle/>
        <a:p>
          <a:endParaRPr lang="bg-BG"/>
        </a:p>
      </dgm:t>
    </dgm:pt>
    <dgm:pt modelId="{1C843187-9A7F-47A8-8B3F-B6C475B1219D}">
      <dgm:prSet phldrT="[Текст]" custT="1"/>
      <dgm:spPr>
        <a:solidFill>
          <a:srgbClr val="00B0F0"/>
        </a:solidFill>
      </dgm:spPr>
      <dgm:t>
        <a:bodyPr/>
        <a:lstStyle/>
        <a:p>
          <a:pPr>
            <a:lnSpc>
              <a:spcPct val="150000"/>
            </a:lnSpc>
          </a:pPr>
          <a:r>
            <a:rPr lang="bg-BG" sz="1400" dirty="0">
              <a:solidFill>
                <a:schemeClr val="tx1"/>
              </a:solidFill>
            </a:rPr>
            <a:t>КОНСТРУИРАНЕ НА СГРАДИ ОТ КАРТОНЕНИ КУТИИ</a:t>
          </a:r>
        </a:p>
      </dgm:t>
    </dgm:pt>
    <dgm:pt modelId="{12E1A29A-B0DE-48C1-B4DA-533312D91D28}" type="parTrans" cxnId="{33578796-0B83-4553-A431-E2CDD51D9A81}">
      <dgm:prSet/>
      <dgm:spPr/>
      <dgm:t>
        <a:bodyPr/>
        <a:lstStyle/>
        <a:p>
          <a:endParaRPr lang="bg-BG"/>
        </a:p>
      </dgm:t>
    </dgm:pt>
    <dgm:pt modelId="{984F0B70-A0F8-4857-8EAE-830414244F8C}" type="sibTrans" cxnId="{33578796-0B83-4553-A431-E2CDD51D9A81}">
      <dgm:prSet/>
      <dgm:spPr/>
      <dgm:t>
        <a:bodyPr/>
        <a:lstStyle/>
        <a:p>
          <a:endParaRPr lang="bg-BG"/>
        </a:p>
      </dgm:t>
    </dgm:pt>
    <dgm:pt modelId="{759FAE7D-DE84-45D7-88D0-061ED8B51063}">
      <dgm:prSet phldrT="[Текст]" custT="1"/>
      <dgm:spPr>
        <a:solidFill>
          <a:srgbClr val="00B0F0"/>
        </a:solidFill>
      </dgm:spPr>
      <dgm:t>
        <a:bodyPr/>
        <a:lstStyle/>
        <a:p>
          <a:pPr>
            <a:lnSpc>
              <a:spcPct val="150000"/>
            </a:lnSpc>
          </a:pPr>
          <a:r>
            <a:rPr lang="bg-BG" sz="1400" dirty="0">
              <a:solidFill>
                <a:schemeClr val="tx1"/>
              </a:solidFill>
            </a:rPr>
            <a:t>РИСУВАНЕ ВЪРХУ  АСФАЛТ, ДЪСКА ИЛИ  СТРЕЧ ФОЛИО</a:t>
          </a:r>
        </a:p>
      </dgm:t>
    </dgm:pt>
    <dgm:pt modelId="{1B7B77C5-2AC9-4E1B-8B98-FDCCE46D1D07}" type="parTrans" cxnId="{699E3F9B-3A4E-4D7D-90A8-BF84A8B115DA}">
      <dgm:prSet/>
      <dgm:spPr/>
      <dgm:t>
        <a:bodyPr/>
        <a:lstStyle/>
        <a:p>
          <a:endParaRPr lang="bg-BG"/>
        </a:p>
      </dgm:t>
    </dgm:pt>
    <dgm:pt modelId="{340834D8-0515-4881-8572-51A966A7FA00}" type="sibTrans" cxnId="{699E3F9B-3A4E-4D7D-90A8-BF84A8B115DA}">
      <dgm:prSet/>
      <dgm:spPr/>
      <dgm:t>
        <a:bodyPr/>
        <a:lstStyle/>
        <a:p>
          <a:endParaRPr lang="bg-BG"/>
        </a:p>
      </dgm:t>
    </dgm:pt>
    <dgm:pt modelId="{DC62687A-3B23-4089-9B07-322300877000}">
      <dgm:prSet phldrT="[Текст]" custT="1"/>
      <dgm:spPr>
        <a:solidFill>
          <a:srgbClr val="00B0F0"/>
        </a:solidFill>
      </dgm:spPr>
      <dgm:t>
        <a:bodyPr/>
        <a:lstStyle/>
        <a:p>
          <a:pPr>
            <a:lnSpc>
              <a:spcPct val="150000"/>
            </a:lnSpc>
          </a:pPr>
          <a:r>
            <a:rPr lang="bg-BG" sz="1400" dirty="0">
              <a:solidFill>
                <a:schemeClr val="tx1"/>
              </a:solidFill>
            </a:rPr>
            <a:t>ИЗРАБОТВАНЕ НА СОБСТВЕН МУЗИКАЛЕН ИНСТРУМЕНТ</a:t>
          </a:r>
        </a:p>
      </dgm:t>
    </dgm:pt>
    <dgm:pt modelId="{2BAD8935-39DC-4892-A308-B12193387706}" type="parTrans" cxnId="{25543836-8074-4324-AD11-5F4059FFE1C6}">
      <dgm:prSet/>
      <dgm:spPr/>
      <dgm:t>
        <a:bodyPr/>
        <a:lstStyle/>
        <a:p>
          <a:endParaRPr lang="bg-BG"/>
        </a:p>
      </dgm:t>
    </dgm:pt>
    <dgm:pt modelId="{B3B758CC-5624-482C-B1FE-5547B6DB1CD7}" type="sibTrans" cxnId="{25543836-8074-4324-AD11-5F4059FFE1C6}">
      <dgm:prSet/>
      <dgm:spPr/>
      <dgm:t>
        <a:bodyPr/>
        <a:lstStyle/>
        <a:p>
          <a:endParaRPr lang="bg-BG"/>
        </a:p>
      </dgm:t>
    </dgm:pt>
    <dgm:pt modelId="{C5FAED26-98E9-4593-8E2D-89157740C770}">
      <dgm:prSet phldrT="[Текст]" custT="1"/>
      <dgm:spPr>
        <a:solidFill>
          <a:srgbClr val="40E066"/>
        </a:solidFill>
      </dgm:spPr>
      <dgm:t>
        <a:bodyPr/>
        <a:lstStyle/>
        <a:p>
          <a:pPr>
            <a:lnSpc>
              <a:spcPct val="150000"/>
            </a:lnSpc>
            <a:buFont typeface="Wingdings" panose="05000000000000000000" pitchFamily="2" charset="2"/>
            <a:buChar char="ü"/>
          </a:pPr>
          <a:r>
            <a:rPr lang="bg-BG" sz="1400" b="0" dirty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ИЗСЛЕДОВАТЕЛИ</a:t>
          </a:r>
        </a:p>
      </dgm:t>
    </dgm:pt>
    <dgm:pt modelId="{41AD20F3-2F0B-4CD7-83C7-2ED13C82CCD1}" type="parTrans" cxnId="{476D2D4F-6053-4272-A423-52703C607B3A}">
      <dgm:prSet/>
      <dgm:spPr/>
      <dgm:t>
        <a:bodyPr/>
        <a:lstStyle/>
        <a:p>
          <a:endParaRPr lang="bg-BG"/>
        </a:p>
      </dgm:t>
    </dgm:pt>
    <dgm:pt modelId="{AF9D101F-CBBD-452E-AC18-3DFAD32CCE0C}" type="sibTrans" cxnId="{476D2D4F-6053-4272-A423-52703C607B3A}">
      <dgm:prSet/>
      <dgm:spPr/>
      <dgm:t>
        <a:bodyPr/>
        <a:lstStyle/>
        <a:p>
          <a:endParaRPr lang="bg-BG"/>
        </a:p>
      </dgm:t>
    </dgm:pt>
    <dgm:pt modelId="{BF2411B1-152B-42D1-9C8D-F13A13E99BDA}">
      <dgm:prSet phldrT="[Текст]" custT="1"/>
      <dgm:spPr>
        <a:solidFill>
          <a:srgbClr val="40E066"/>
        </a:solidFill>
      </dgm:spPr>
      <dgm:t>
        <a:bodyPr/>
        <a:lstStyle/>
        <a:p>
          <a:pPr>
            <a:lnSpc>
              <a:spcPct val="150000"/>
            </a:lnSpc>
            <a:buFont typeface="Wingdings" panose="05000000000000000000" pitchFamily="2" charset="2"/>
            <a:buChar char="ü"/>
          </a:pPr>
          <a:r>
            <a:rPr lang="bg-BG" sz="1400" b="0" dirty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ЕЛЕМЕНТАРНИ ХИМИЧЕСКИ ОПИТИ С ДОМАКИНСКИ МАТЕРИАЛИ</a:t>
          </a:r>
        </a:p>
      </dgm:t>
    </dgm:pt>
    <dgm:pt modelId="{C5623D41-AD7A-4146-9669-8DB32D0A3965}" type="parTrans" cxnId="{26936BFE-5D6A-4E66-8AAB-84D61B44996C}">
      <dgm:prSet/>
      <dgm:spPr/>
      <dgm:t>
        <a:bodyPr/>
        <a:lstStyle/>
        <a:p>
          <a:endParaRPr lang="bg-BG"/>
        </a:p>
      </dgm:t>
    </dgm:pt>
    <dgm:pt modelId="{D4718561-7DA0-46C2-A16D-B9A3C04CB2A1}" type="sibTrans" cxnId="{26936BFE-5D6A-4E66-8AAB-84D61B44996C}">
      <dgm:prSet/>
      <dgm:spPr/>
      <dgm:t>
        <a:bodyPr/>
        <a:lstStyle/>
        <a:p>
          <a:endParaRPr lang="bg-BG"/>
        </a:p>
      </dgm:t>
    </dgm:pt>
    <dgm:pt modelId="{B180508A-54B1-4A66-B03A-8C03C403ED3B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bg-BG" sz="1400" b="0" dirty="0">
              <a:solidFill>
                <a:schemeClr val="tx1"/>
              </a:solidFill>
            </a:rPr>
            <a:t>STEM МОРСКИ ШАХ</a:t>
          </a:r>
        </a:p>
      </dgm:t>
    </dgm:pt>
    <dgm:pt modelId="{E33428E6-265F-4622-9432-FE5344F6C107}" type="parTrans" cxnId="{8C5926DD-0CE3-4D35-99A3-37D06BA6CBFA}">
      <dgm:prSet/>
      <dgm:spPr/>
      <dgm:t>
        <a:bodyPr/>
        <a:lstStyle/>
        <a:p>
          <a:endParaRPr lang="bg-BG"/>
        </a:p>
      </dgm:t>
    </dgm:pt>
    <dgm:pt modelId="{59AD2EE4-F515-4966-A235-63031D81C327}" type="sibTrans" cxnId="{8C5926DD-0CE3-4D35-99A3-37D06BA6CBFA}">
      <dgm:prSet/>
      <dgm:spPr/>
      <dgm:t>
        <a:bodyPr/>
        <a:lstStyle/>
        <a:p>
          <a:endParaRPr lang="bg-BG"/>
        </a:p>
      </dgm:t>
    </dgm:pt>
    <dgm:pt modelId="{EA405156-6062-4CE6-928A-C7F71585FB7D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bg-BG" sz="1400" b="0" dirty="0">
              <a:solidFill>
                <a:schemeClr val="tx1"/>
              </a:solidFill>
            </a:rPr>
            <a:t>ИГРИ С ИЗРАБОТЕНИТЕ КУКЛИ</a:t>
          </a:r>
        </a:p>
      </dgm:t>
    </dgm:pt>
    <dgm:pt modelId="{B39C45D1-590C-4F4A-963F-4D50577F3DCF}" type="parTrans" cxnId="{415CC3FA-ECEA-467E-AFB0-A6CE75A465EF}">
      <dgm:prSet/>
      <dgm:spPr/>
      <dgm:t>
        <a:bodyPr/>
        <a:lstStyle/>
        <a:p>
          <a:endParaRPr lang="bg-BG"/>
        </a:p>
      </dgm:t>
    </dgm:pt>
    <dgm:pt modelId="{31B84BE4-D11C-4D88-86CB-29ECD0B91AD4}" type="sibTrans" cxnId="{415CC3FA-ECEA-467E-AFB0-A6CE75A465EF}">
      <dgm:prSet/>
      <dgm:spPr/>
      <dgm:t>
        <a:bodyPr/>
        <a:lstStyle/>
        <a:p>
          <a:endParaRPr lang="bg-BG"/>
        </a:p>
      </dgm:t>
    </dgm:pt>
    <dgm:pt modelId="{AF46A084-4DC4-4020-B578-A60738064F7F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bg-BG" sz="1400" b="0" dirty="0">
              <a:solidFill>
                <a:schemeClr val="tx1"/>
              </a:solidFill>
            </a:rPr>
            <a:t>ИГРИ С МУЗИКАЛНИ ИНСТРУМЕНТИ</a:t>
          </a:r>
        </a:p>
      </dgm:t>
    </dgm:pt>
    <dgm:pt modelId="{AA0C279F-404A-4BE9-9FB0-2986EB10EC75}" type="parTrans" cxnId="{41FD8590-58FD-4F2B-A15B-B244565C4A12}">
      <dgm:prSet/>
      <dgm:spPr/>
      <dgm:t>
        <a:bodyPr/>
        <a:lstStyle/>
        <a:p>
          <a:endParaRPr lang="bg-BG"/>
        </a:p>
      </dgm:t>
    </dgm:pt>
    <dgm:pt modelId="{69074CE3-F2AC-47F7-B2AF-4886E9526B3E}" type="sibTrans" cxnId="{41FD8590-58FD-4F2B-A15B-B244565C4A12}">
      <dgm:prSet/>
      <dgm:spPr/>
      <dgm:t>
        <a:bodyPr/>
        <a:lstStyle/>
        <a:p>
          <a:endParaRPr lang="bg-BG"/>
        </a:p>
      </dgm:t>
    </dgm:pt>
    <dgm:pt modelId="{8265C1D3-9810-4B14-9949-81D82B8FF43E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bg-BG" sz="1400" b="0" dirty="0">
              <a:solidFill>
                <a:schemeClr val="tx1"/>
              </a:solidFill>
            </a:rPr>
            <a:t>МУЗИКАЛНО –ПОДВИЖНИ  ИГРИ</a:t>
          </a:r>
        </a:p>
      </dgm:t>
    </dgm:pt>
    <dgm:pt modelId="{64626D59-6419-4B4F-BD5A-6CA97A58D0AB}" type="parTrans" cxnId="{2F781CB6-9359-48C8-99DB-51EFD4965416}">
      <dgm:prSet/>
      <dgm:spPr/>
      <dgm:t>
        <a:bodyPr/>
        <a:lstStyle/>
        <a:p>
          <a:endParaRPr lang="bg-BG"/>
        </a:p>
      </dgm:t>
    </dgm:pt>
    <dgm:pt modelId="{20F40B47-F0DA-4E29-86C0-ACC3EF55DD8C}" type="sibTrans" cxnId="{2F781CB6-9359-48C8-99DB-51EFD4965416}">
      <dgm:prSet/>
      <dgm:spPr/>
      <dgm:t>
        <a:bodyPr/>
        <a:lstStyle/>
        <a:p>
          <a:endParaRPr lang="bg-BG"/>
        </a:p>
      </dgm:t>
    </dgm:pt>
    <dgm:pt modelId="{FAA164FA-89F0-4B7B-A944-5F6D1FE77388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bg-BG" sz="1400" b="0" dirty="0">
              <a:solidFill>
                <a:schemeClr val="tx1"/>
              </a:solidFill>
            </a:rPr>
            <a:t>НАРОДНИ ИГРИ</a:t>
          </a:r>
        </a:p>
      </dgm:t>
    </dgm:pt>
    <dgm:pt modelId="{95B2F4FB-A1BC-49EA-99E6-056569602A68}" type="parTrans" cxnId="{8A895098-61F9-4700-AEED-3EDC639B1C82}">
      <dgm:prSet/>
      <dgm:spPr/>
      <dgm:t>
        <a:bodyPr/>
        <a:lstStyle/>
        <a:p>
          <a:endParaRPr lang="bg-BG"/>
        </a:p>
      </dgm:t>
    </dgm:pt>
    <dgm:pt modelId="{444E1783-B15A-4135-9200-41EC3DE34C98}" type="sibTrans" cxnId="{8A895098-61F9-4700-AEED-3EDC639B1C82}">
      <dgm:prSet/>
      <dgm:spPr/>
      <dgm:t>
        <a:bodyPr/>
        <a:lstStyle/>
        <a:p>
          <a:endParaRPr lang="bg-BG"/>
        </a:p>
      </dgm:t>
    </dgm:pt>
    <dgm:pt modelId="{B32D0F9F-2C7E-47CD-BB7B-A6D3189F0B29}">
      <dgm:prSet phldrT="[Текст]" custT="1"/>
      <dgm:spPr>
        <a:solidFill>
          <a:srgbClr val="40E066"/>
        </a:solidFill>
      </dgm:spPr>
      <dgm:t>
        <a:bodyPr/>
        <a:lstStyle/>
        <a:p>
          <a:pPr>
            <a:lnSpc>
              <a:spcPct val="150000"/>
            </a:lnSpc>
          </a:pPr>
          <a:endParaRPr lang="bg-BG" sz="1400" b="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4B0C01BB-3062-4362-9718-A7121982E875}" type="parTrans" cxnId="{A5738DD1-F280-4200-BFB6-CEFDC7770FBD}">
      <dgm:prSet/>
      <dgm:spPr/>
      <dgm:t>
        <a:bodyPr/>
        <a:lstStyle/>
        <a:p>
          <a:endParaRPr lang="bg-BG"/>
        </a:p>
      </dgm:t>
    </dgm:pt>
    <dgm:pt modelId="{F2FFBF3C-A6E5-47D9-BB13-F469566A15AE}" type="sibTrans" cxnId="{A5738DD1-F280-4200-BFB6-CEFDC7770FBD}">
      <dgm:prSet/>
      <dgm:spPr/>
      <dgm:t>
        <a:bodyPr/>
        <a:lstStyle/>
        <a:p>
          <a:endParaRPr lang="bg-BG"/>
        </a:p>
      </dgm:t>
    </dgm:pt>
    <dgm:pt modelId="{C474CCE0-A9D9-428F-B01B-E1EB90501405}">
      <dgm:prSet phldrT="[Текст]" custT="1"/>
      <dgm:spPr>
        <a:solidFill>
          <a:srgbClr val="40E066"/>
        </a:solidFill>
      </dgm:spPr>
      <dgm:t>
        <a:bodyPr/>
        <a:lstStyle/>
        <a:p>
          <a:pPr>
            <a:lnSpc>
              <a:spcPct val="150000"/>
            </a:lnSpc>
            <a:buFont typeface="Wingdings" panose="05000000000000000000" pitchFamily="2" charset="2"/>
            <a:buChar char="ü"/>
          </a:pPr>
          <a:r>
            <a:rPr lang="bg-BG" sz="1400" b="0" dirty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ОБСЛЕДВАНЕ НА ПРИРОДНИ МАТЕРИАЛИ </a:t>
          </a:r>
        </a:p>
      </dgm:t>
    </dgm:pt>
    <dgm:pt modelId="{7CD3BCDC-A965-4545-BA4D-82E9795173C5}" type="parTrans" cxnId="{B023293B-B39E-4E71-9C98-F41285A0F5A7}">
      <dgm:prSet/>
      <dgm:spPr/>
      <dgm:t>
        <a:bodyPr/>
        <a:lstStyle/>
        <a:p>
          <a:endParaRPr lang="bg-BG"/>
        </a:p>
      </dgm:t>
    </dgm:pt>
    <dgm:pt modelId="{7DF35DD8-1FB5-4A44-92EB-E674D1B0D32F}" type="sibTrans" cxnId="{B023293B-B39E-4E71-9C98-F41285A0F5A7}">
      <dgm:prSet/>
      <dgm:spPr/>
      <dgm:t>
        <a:bodyPr/>
        <a:lstStyle/>
        <a:p>
          <a:endParaRPr lang="bg-BG"/>
        </a:p>
      </dgm:t>
    </dgm:pt>
    <dgm:pt modelId="{AA02D024-FD84-4BBB-8E26-2ED509302EEF}">
      <dgm:prSet phldrT="[Текст]" custT="1"/>
      <dgm:spPr>
        <a:solidFill>
          <a:srgbClr val="40E066"/>
        </a:solidFill>
      </dgm:spPr>
      <dgm:t>
        <a:bodyPr/>
        <a:lstStyle/>
        <a:p>
          <a:pPr>
            <a:lnSpc>
              <a:spcPct val="150000"/>
            </a:lnSpc>
            <a:buFont typeface="Wingdings" panose="05000000000000000000" pitchFamily="2" charset="2"/>
            <a:buChar char="ü"/>
          </a:pPr>
          <a:r>
            <a:rPr lang="bg-BG" sz="1400" b="0" dirty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ИГРИ С ЛЕГО </a:t>
          </a:r>
        </a:p>
      </dgm:t>
    </dgm:pt>
    <dgm:pt modelId="{68CEDF28-172B-43BE-8737-4A77DDF6C5DC}" type="parTrans" cxnId="{4DA877EE-DEB5-4D67-8015-81F9177FF788}">
      <dgm:prSet/>
      <dgm:spPr/>
      <dgm:t>
        <a:bodyPr/>
        <a:lstStyle/>
        <a:p>
          <a:endParaRPr lang="bg-BG"/>
        </a:p>
      </dgm:t>
    </dgm:pt>
    <dgm:pt modelId="{EB0E2C1D-FA6E-42CD-AF59-9389A92827A2}" type="sibTrans" cxnId="{4DA877EE-DEB5-4D67-8015-81F9177FF788}">
      <dgm:prSet/>
      <dgm:spPr/>
      <dgm:t>
        <a:bodyPr/>
        <a:lstStyle/>
        <a:p>
          <a:endParaRPr lang="bg-BG"/>
        </a:p>
      </dgm:t>
    </dgm:pt>
    <dgm:pt modelId="{076871C8-5758-4444-9ACA-067DAA89E62A}">
      <dgm:prSet phldrT="[Текст]" custT="1"/>
      <dgm:spPr>
        <a:solidFill>
          <a:srgbClr val="40E066"/>
        </a:solidFill>
      </dgm:spPr>
      <dgm:t>
        <a:bodyPr/>
        <a:lstStyle/>
        <a:p>
          <a:pPr>
            <a:lnSpc>
              <a:spcPct val="150000"/>
            </a:lnSpc>
            <a:buFont typeface="Wingdings" panose="05000000000000000000" pitchFamily="2" charset="2"/>
            <a:buChar char="ü"/>
          </a:pPr>
          <a:endParaRPr lang="bg-BG" sz="1400" b="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634967E2-6AF4-4C1E-B262-847528A842E3}" type="parTrans" cxnId="{6DD4E112-FA06-446E-B9E9-691303137ADB}">
      <dgm:prSet/>
      <dgm:spPr/>
      <dgm:t>
        <a:bodyPr/>
        <a:lstStyle/>
        <a:p>
          <a:endParaRPr lang="bg-BG"/>
        </a:p>
      </dgm:t>
    </dgm:pt>
    <dgm:pt modelId="{54BADAC8-EDE8-4E26-9CA0-6034E2FCFBF1}" type="sibTrans" cxnId="{6DD4E112-FA06-446E-B9E9-691303137ADB}">
      <dgm:prSet/>
      <dgm:spPr/>
      <dgm:t>
        <a:bodyPr/>
        <a:lstStyle/>
        <a:p>
          <a:endParaRPr lang="bg-BG"/>
        </a:p>
      </dgm:t>
    </dgm:pt>
    <dgm:pt modelId="{21868D97-6BB2-467E-9AC5-5E1DDB0471C2}">
      <dgm:prSet phldrT="[Текст]" custT="1"/>
      <dgm:spPr>
        <a:solidFill>
          <a:srgbClr val="40E066"/>
        </a:solidFill>
      </dgm:spPr>
      <dgm:t>
        <a:bodyPr/>
        <a:lstStyle/>
        <a:p>
          <a:pPr>
            <a:lnSpc>
              <a:spcPct val="150000"/>
            </a:lnSpc>
            <a:buFont typeface="Wingdings" panose="05000000000000000000" pitchFamily="2" charset="2"/>
            <a:buChar char="ü"/>
          </a:pPr>
          <a:endParaRPr lang="bg-BG" sz="1400" b="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</dgm:t>
    </dgm:pt>
    <dgm:pt modelId="{7939D340-330E-4C95-8F9E-232628F2CBCB}" type="parTrans" cxnId="{9F9EE62E-D904-455C-8B7B-E5345631F215}">
      <dgm:prSet/>
      <dgm:spPr/>
      <dgm:t>
        <a:bodyPr/>
        <a:lstStyle/>
        <a:p>
          <a:endParaRPr lang="bg-BG"/>
        </a:p>
      </dgm:t>
    </dgm:pt>
    <dgm:pt modelId="{C1A269B3-B6A2-4CBE-BF6E-ADAB0D894E38}" type="sibTrans" cxnId="{9F9EE62E-D904-455C-8B7B-E5345631F215}">
      <dgm:prSet/>
      <dgm:spPr/>
      <dgm:t>
        <a:bodyPr/>
        <a:lstStyle/>
        <a:p>
          <a:endParaRPr lang="bg-BG"/>
        </a:p>
      </dgm:t>
    </dgm:pt>
    <dgm:pt modelId="{9E4A7A27-F396-4B2D-8991-CE9958D68CBE}" type="pres">
      <dgm:prSet presAssocID="{732AD130-C0CA-43D2-B908-E916269DC71C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bg-BG"/>
        </a:p>
      </dgm:t>
    </dgm:pt>
    <dgm:pt modelId="{BBB53663-945D-4586-9F46-DADDF75C7008}" type="pres">
      <dgm:prSet presAssocID="{86BE12E4-4644-48A6-8E2B-0C158CEF9AFF}" presName="compositeNode" presStyleCnt="0">
        <dgm:presLayoutVars>
          <dgm:bulletEnabled val="1"/>
        </dgm:presLayoutVars>
      </dgm:prSet>
      <dgm:spPr/>
    </dgm:pt>
    <dgm:pt modelId="{FBA20902-476D-4C95-9A8C-72494AB2FAF5}" type="pres">
      <dgm:prSet presAssocID="{86BE12E4-4644-48A6-8E2B-0C158CEF9AFF}" presName="image" presStyleLbl="fgImgPlace1" presStyleIdx="0" presStyleCnt="3" custFlipHor="1" custScaleX="5533" custScaleY="9439"/>
      <dgm:spPr/>
    </dgm:pt>
    <dgm:pt modelId="{18971FE4-C6F2-4B3B-BD34-1EBA2B8C244A}" type="pres">
      <dgm:prSet presAssocID="{86BE12E4-4644-48A6-8E2B-0C158CEF9AFF}" presName="childNode" presStyleLbl="node1" presStyleIdx="0" presStyleCnt="3" custScaleX="121190" custLinFactNeighborX="6562" custLinFactNeighborY="-103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1CBFE69E-86A0-41EF-B44D-9190871875F2}" type="pres">
      <dgm:prSet presAssocID="{86BE12E4-4644-48A6-8E2B-0C158CEF9AFF}" presName="parentNode" presStyleLbl="revTx" presStyleIdx="0" presStyleCnt="3" custLinFactX="-97407" custLinFactNeighborX="-100000" custLinFactNeighborY="-436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6472E5F8-BBEB-42EC-A5B6-1057A0D67B26}" type="pres">
      <dgm:prSet presAssocID="{D38C43F4-A16D-4452-9484-CD7B51335969}" presName="sibTrans" presStyleCnt="0"/>
      <dgm:spPr/>
    </dgm:pt>
    <dgm:pt modelId="{BB7847DB-6696-4B47-8422-E6CE23BDFF26}" type="pres">
      <dgm:prSet presAssocID="{87EC128B-2407-4FE6-BA54-C818FC9BC78E}" presName="compositeNode" presStyleCnt="0">
        <dgm:presLayoutVars>
          <dgm:bulletEnabled val="1"/>
        </dgm:presLayoutVars>
      </dgm:prSet>
      <dgm:spPr/>
    </dgm:pt>
    <dgm:pt modelId="{ADF44784-8A1C-4330-BF5B-9F74A1608257}" type="pres">
      <dgm:prSet presAssocID="{87EC128B-2407-4FE6-BA54-C818FC9BC78E}" presName="image" presStyleLbl="fgImgPlace1" presStyleIdx="1" presStyleCnt="3" custFlipVert="1" custFlipHor="0" custScaleX="5533" custScaleY="8226"/>
      <dgm:spPr/>
    </dgm:pt>
    <dgm:pt modelId="{F991EAAB-827F-4622-99D9-D7C58422F4BF}" type="pres">
      <dgm:prSet presAssocID="{87EC128B-2407-4FE6-BA54-C818FC9BC78E}" presName="childNode" presStyleLbl="node1" presStyleIdx="1" presStyleCnt="3" custScaleX="12727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B4615438-359B-483C-B64C-AB899756859A}" type="pres">
      <dgm:prSet presAssocID="{87EC128B-2407-4FE6-BA54-C818FC9BC78E}" presName="parentNode" presStyleLbl="revTx" presStyleIdx="1" presStyleCnt="3" custLinFactNeighborX="-97339" custLinFactNeighborY="647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99CC217E-36A6-455D-A679-2D54CF7DC5C1}" type="pres">
      <dgm:prSet presAssocID="{20301300-CBC0-489E-AF20-25EB354AD5B8}" presName="sibTrans" presStyleCnt="0"/>
      <dgm:spPr/>
    </dgm:pt>
    <dgm:pt modelId="{B74F64FB-DFEF-45A5-AA9A-04EE53F5E566}" type="pres">
      <dgm:prSet presAssocID="{C2C13EA4-9687-4B9B-BAD8-63A001E712B1}" presName="compositeNode" presStyleCnt="0">
        <dgm:presLayoutVars>
          <dgm:bulletEnabled val="1"/>
        </dgm:presLayoutVars>
      </dgm:prSet>
      <dgm:spPr/>
    </dgm:pt>
    <dgm:pt modelId="{7592BCC8-4FFB-460A-BC21-06BFB746258E}" type="pres">
      <dgm:prSet presAssocID="{C2C13EA4-9687-4B9B-BAD8-63A001E712B1}" presName="image" presStyleLbl="fgImgPlace1" presStyleIdx="2" presStyleCnt="3" custScaleX="9261" custScaleY="5886"/>
      <dgm:spPr/>
    </dgm:pt>
    <dgm:pt modelId="{8210CCFB-DDBB-46EA-BD5C-E1D6C51D0C79}" type="pres">
      <dgm:prSet presAssocID="{C2C13EA4-9687-4B9B-BAD8-63A001E712B1}" presName="childNode" presStyleLbl="node1" presStyleIdx="2" presStyleCnt="3" custScaleX="112580" custLinFactNeighborX="-10118" custLinFactNeighborY="-93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52C2271-9186-40ED-81B4-2AC616F995FA}" type="pres">
      <dgm:prSet presAssocID="{C2C13EA4-9687-4B9B-BAD8-63A001E712B1}" presName="parentNode" presStyleLbl="revTx" presStyleIdx="2" presStyleCnt="3" custLinFactNeighborX="-98299" custLinFactNeighborY="550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BB13636E-9439-4494-9015-6DA0E17B9196}" srcId="{87EC128B-2407-4FE6-BA54-C818FC9BC78E}" destId="{6A3E3C01-5064-4A9E-ACE3-D87FEB1A19D6}" srcOrd="1" destOrd="0" parTransId="{69F7A2A7-9546-47FE-92F2-C5492811DFF1}" sibTransId="{1BD136F7-E10B-433C-8EEB-75167B585152}"/>
    <dgm:cxn modelId="{8A895098-61F9-4700-AEED-3EDC639B1C82}" srcId="{C2C13EA4-9687-4B9B-BAD8-63A001E712B1}" destId="{FAA164FA-89F0-4B7B-A944-5F6D1FE77388}" srcOrd="5" destOrd="0" parTransId="{95B2F4FB-A1BC-49EA-99E6-056569602A68}" sibTransId="{444E1783-B15A-4135-9200-41EC3DE34C98}"/>
    <dgm:cxn modelId="{0F5C919B-5CD4-4E5F-BED4-7FAADBE44527}" type="presOf" srcId="{AF46A084-4DC4-4020-B578-A60738064F7F}" destId="{8210CCFB-DDBB-46EA-BD5C-E1D6C51D0C79}" srcOrd="0" destOrd="3" presId="urn:microsoft.com/office/officeart/2005/8/layout/hList2#2"/>
    <dgm:cxn modelId="{F9F3EEA9-7320-4015-8DDD-61A4115FF3D6}" type="presOf" srcId="{6A3E3C01-5064-4A9E-ACE3-D87FEB1A19D6}" destId="{F991EAAB-827F-4622-99D9-D7C58422F4BF}" srcOrd="0" destOrd="1" presId="urn:microsoft.com/office/officeart/2005/8/layout/hList2#2"/>
    <dgm:cxn modelId="{746D1E76-F25C-4B71-9145-8C42C92F218C}" srcId="{732AD130-C0CA-43D2-B908-E916269DC71C}" destId="{87EC128B-2407-4FE6-BA54-C818FC9BC78E}" srcOrd="1" destOrd="0" parTransId="{7714A357-D2C3-4438-9B3C-1E744BF73311}" sibTransId="{20301300-CBC0-489E-AF20-25EB354AD5B8}"/>
    <dgm:cxn modelId="{4B2EF87F-FF93-4C13-9460-8C1131C7B63F}" type="presOf" srcId="{86896B67-7EDC-4162-AC21-FCC6824187FE}" destId="{8210CCFB-DDBB-46EA-BD5C-E1D6C51D0C79}" srcOrd="0" destOrd="0" presId="urn:microsoft.com/office/officeart/2005/8/layout/hList2#2"/>
    <dgm:cxn modelId="{BBBCD2EC-7C4B-4AB8-B962-89FBC0E90F5D}" type="presOf" srcId="{B32D0F9F-2C7E-47CD-BB7B-A6D3189F0B29}" destId="{18971FE4-C6F2-4B3B-BD34-1EBA2B8C244A}" srcOrd="0" destOrd="0" presId="urn:microsoft.com/office/officeart/2005/8/layout/hList2#2"/>
    <dgm:cxn modelId="{33578796-0B83-4553-A431-E2CDD51D9A81}" srcId="{87EC128B-2407-4FE6-BA54-C818FC9BC78E}" destId="{1C843187-9A7F-47A8-8B3F-B6C475B1219D}" srcOrd="2" destOrd="0" parTransId="{12E1A29A-B0DE-48C1-B4DA-533312D91D28}" sibTransId="{984F0B70-A0F8-4857-8EAE-830414244F8C}"/>
    <dgm:cxn modelId="{CCF4E6D4-C766-4C86-A7D3-3BAC750B4418}" srcId="{732AD130-C0CA-43D2-B908-E916269DC71C}" destId="{C2C13EA4-9687-4B9B-BAD8-63A001E712B1}" srcOrd="2" destOrd="0" parTransId="{94A6FD56-3FD7-42F1-93AB-B346E1E3C29C}" sibTransId="{BB9B29DB-80A6-454F-AA21-ECC9C8C87233}"/>
    <dgm:cxn modelId="{8C5926DD-0CE3-4D35-99A3-37D06BA6CBFA}" srcId="{C2C13EA4-9687-4B9B-BAD8-63A001E712B1}" destId="{B180508A-54B1-4A66-B03A-8C03C403ED3B}" srcOrd="1" destOrd="0" parTransId="{E33428E6-265F-4622-9432-FE5344F6C107}" sibTransId="{59AD2EE4-F515-4966-A235-63031D81C327}"/>
    <dgm:cxn modelId="{EB8FBE57-1095-4543-8A73-B0ADD63B8EF7}" srcId="{C2C13EA4-9687-4B9B-BAD8-63A001E712B1}" destId="{86896B67-7EDC-4162-AC21-FCC6824187FE}" srcOrd="0" destOrd="0" parTransId="{D7087D63-9DB9-45CD-87C7-FC800CBD4D07}" sibTransId="{F83C349F-0496-4D8D-B67D-F3472F9C57CC}"/>
    <dgm:cxn modelId="{6324A090-2DD9-4562-B505-E550CB9E7BC7}" type="presOf" srcId="{C2C13EA4-9687-4B9B-BAD8-63A001E712B1}" destId="{E52C2271-9186-40ED-81B4-2AC616F995FA}" srcOrd="0" destOrd="0" presId="urn:microsoft.com/office/officeart/2005/8/layout/hList2#2"/>
    <dgm:cxn modelId="{AEEC144F-1C8A-42E9-802A-7BC23F4D1CD4}" type="presOf" srcId="{732AD130-C0CA-43D2-B908-E916269DC71C}" destId="{9E4A7A27-F396-4B2D-8991-CE9958D68CBE}" srcOrd="0" destOrd="0" presId="urn:microsoft.com/office/officeart/2005/8/layout/hList2#2"/>
    <dgm:cxn modelId="{41FD8590-58FD-4F2B-A15B-B244565C4A12}" srcId="{C2C13EA4-9687-4B9B-BAD8-63A001E712B1}" destId="{AF46A084-4DC4-4020-B578-A60738064F7F}" srcOrd="3" destOrd="0" parTransId="{AA0C279F-404A-4BE9-9FB0-2986EB10EC75}" sibTransId="{69074CE3-F2AC-47F7-B2AF-4886E9526B3E}"/>
    <dgm:cxn modelId="{74CC97B6-EBA7-4157-874C-CE33C79699F6}" type="presOf" srcId="{EA405156-6062-4CE6-928A-C7F71585FB7D}" destId="{8210CCFB-DDBB-46EA-BD5C-E1D6C51D0C79}" srcOrd="0" destOrd="2" presId="urn:microsoft.com/office/officeart/2005/8/layout/hList2#2"/>
    <dgm:cxn modelId="{4DA877EE-DEB5-4D67-8015-81F9177FF788}" srcId="{86BE12E4-4644-48A6-8E2B-0C158CEF9AFF}" destId="{AA02D024-FD84-4BBB-8E26-2ED509302EEF}" srcOrd="5" destOrd="0" parTransId="{68CEDF28-172B-43BE-8737-4A77DDF6C5DC}" sibTransId="{EB0E2C1D-FA6E-42CD-AF59-9389A92827A2}"/>
    <dgm:cxn modelId="{4B08DD47-B916-40D7-A5DC-1AC2ED444D68}" type="presOf" srcId="{1C843187-9A7F-47A8-8B3F-B6C475B1219D}" destId="{F991EAAB-827F-4622-99D9-D7C58422F4BF}" srcOrd="0" destOrd="2" presId="urn:microsoft.com/office/officeart/2005/8/layout/hList2#2"/>
    <dgm:cxn modelId="{06E65D24-C410-4873-AE01-70C639B90EB0}" type="presOf" srcId="{21868D97-6BB2-467E-9AC5-5E1DDB0471C2}" destId="{18971FE4-C6F2-4B3B-BD34-1EBA2B8C244A}" srcOrd="0" destOrd="2" presId="urn:microsoft.com/office/officeart/2005/8/layout/hList2#2"/>
    <dgm:cxn modelId="{25543836-8074-4324-AD11-5F4059FFE1C6}" srcId="{87EC128B-2407-4FE6-BA54-C818FC9BC78E}" destId="{DC62687A-3B23-4089-9B07-322300877000}" srcOrd="4" destOrd="0" parTransId="{2BAD8935-39DC-4892-A308-B12193387706}" sibTransId="{B3B758CC-5624-482C-B1FE-5547B6DB1CD7}"/>
    <dgm:cxn modelId="{5B5758DF-F98E-43FE-8BA8-48C49A21C554}" type="presOf" srcId="{C474CCE0-A9D9-428F-B01B-E1EB90501405}" destId="{18971FE4-C6F2-4B3B-BD34-1EBA2B8C244A}" srcOrd="0" destOrd="3" presId="urn:microsoft.com/office/officeart/2005/8/layout/hList2#2"/>
    <dgm:cxn modelId="{C6D9419B-1609-4096-811A-F740DA9808F4}" type="presOf" srcId="{DC62687A-3B23-4089-9B07-322300877000}" destId="{F991EAAB-827F-4622-99D9-D7C58422F4BF}" srcOrd="0" destOrd="4" presId="urn:microsoft.com/office/officeart/2005/8/layout/hList2#2"/>
    <dgm:cxn modelId="{9F9EE62E-D904-455C-8B7B-E5345631F215}" srcId="{86BE12E4-4644-48A6-8E2B-0C158CEF9AFF}" destId="{21868D97-6BB2-467E-9AC5-5E1DDB0471C2}" srcOrd="2" destOrd="0" parTransId="{7939D340-330E-4C95-8F9E-232628F2CBCB}" sibTransId="{C1A269B3-B6A2-4CBE-BF6E-ADAB0D894E38}"/>
    <dgm:cxn modelId="{6DD4E112-FA06-446E-B9E9-691303137ADB}" srcId="{86BE12E4-4644-48A6-8E2B-0C158CEF9AFF}" destId="{076871C8-5758-4444-9ACA-067DAA89E62A}" srcOrd="1" destOrd="0" parTransId="{634967E2-6AF4-4C1E-B262-847528A842E3}" sibTransId="{54BADAC8-EDE8-4E26-9CA0-6034E2FCFBF1}"/>
    <dgm:cxn modelId="{DD88D795-F822-4D3D-808A-D89473003254}" type="presOf" srcId="{B180508A-54B1-4A66-B03A-8C03C403ED3B}" destId="{8210CCFB-DDBB-46EA-BD5C-E1D6C51D0C79}" srcOrd="0" destOrd="1" presId="urn:microsoft.com/office/officeart/2005/8/layout/hList2#2"/>
    <dgm:cxn modelId="{0C70CB96-7EB0-4934-89A9-48D6DD7A3EAF}" type="presOf" srcId="{8265C1D3-9810-4B14-9949-81D82B8FF43E}" destId="{8210CCFB-DDBB-46EA-BD5C-E1D6C51D0C79}" srcOrd="0" destOrd="4" presId="urn:microsoft.com/office/officeart/2005/8/layout/hList2#2"/>
    <dgm:cxn modelId="{415CC3FA-ECEA-467E-AFB0-A6CE75A465EF}" srcId="{C2C13EA4-9687-4B9B-BAD8-63A001E712B1}" destId="{EA405156-6062-4CE6-928A-C7F71585FB7D}" srcOrd="2" destOrd="0" parTransId="{B39C45D1-590C-4F4A-963F-4D50577F3DCF}" sibTransId="{31B84BE4-D11C-4D88-86CB-29ECD0B91AD4}"/>
    <dgm:cxn modelId="{F90690C3-6317-4D44-9BA5-B8B2DA251029}" srcId="{87EC128B-2407-4FE6-BA54-C818FC9BC78E}" destId="{D47FDC9A-CE03-4106-BF09-2E1B9687EEC3}" srcOrd="0" destOrd="0" parTransId="{87315636-7ADF-4D5D-8C44-A16840E5252A}" sibTransId="{0CC58AB2-3DCD-4991-9902-5567370B4159}"/>
    <dgm:cxn modelId="{26936BFE-5D6A-4E66-8AAB-84D61B44996C}" srcId="{86BE12E4-4644-48A6-8E2B-0C158CEF9AFF}" destId="{BF2411B1-152B-42D1-9C8D-F13A13E99BDA}" srcOrd="6" destOrd="0" parTransId="{C5623D41-AD7A-4146-9669-8DB32D0A3965}" sibTransId="{D4718561-7DA0-46C2-A16D-B9A3C04CB2A1}"/>
    <dgm:cxn modelId="{00C87941-82F8-46D8-842F-99C78349E9DA}" type="presOf" srcId="{86BE12E4-4644-48A6-8E2B-0C158CEF9AFF}" destId="{1CBFE69E-86A0-41EF-B44D-9190871875F2}" srcOrd="0" destOrd="0" presId="urn:microsoft.com/office/officeart/2005/8/layout/hList2#2"/>
    <dgm:cxn modelId="{E04A3BCC-840C-4ED3-BF07-45FBA2C7C88A}" type="presOf" srcId="{BF2411B1-152B-42D1-9C8D-F13A13E99BDA}" destId="{18971FE4-C6F2-4B3B-BD34-1EBA2B8C244A}" srcOrd="0" destOrd="6" presId="urn:microsoft.com/office/officeart/2005/8/layout/hList2#2"/>
    <dgm:cxn modelId="{D8C1F57D-B115-43AB-A0BA-72165A7BA979}" type="presOf" srcId="{FAA164FA-89F0-4B7B-A944-5F6D1FE77388}" destId="{8210CCFB-DDBB-46EA-BD5C-E1D6C51D0C79}" srcOrd="0" destOrd="5" presId="urn:microsoft.com/office/officeart/2005/8/layout/hList2#2"/>
    <dgm:cxn modelId="{D432EE19-6BE2-4FF2-9B75-71F72808B04E}" type="presOf" srcId="{759FAE7D-DE84-45D7-88D0-061ED8B51063}" destId="{F991EAAB-827F-4622-99D9-D7C58422F4BF}" srcOrd="0" destOrd="3" presId="urn:microsoft.com/office/officeart/2005/8/layout/hList2#2"/>
    <dgm:cxn modelId="{699E3F9B-3A4E-4D7D-90A8-BF84A8B115DA}" srcId="{87EC128B-2407-4FE6-BA54-C818FC9BC78E}" destId="{759FAE7D-DE84-45D7-88D0-061ED8B51063}" srcOrd="3" destOrd="0" parTransId="{1B7B77C5-2AC9-4E1B-8B98-FDCCE46D1D07}" sibTransId="{340834D8-0515-4881-8572-51A966A7FA00}"/>
    <dgm:cxn modelId="{B8FB81C9-A15C-43E2-A793-5BB163B60D1B}" type="presOf" srcId="{C5FAED26-98E9-4593-8E2D-89157740C770}" destId="{18971FE4-C6F2-4B3B-BD34-1EBA2B8C244A}" srcOrd="0" destOrd="4" presId="urn:microsoft.com/office/officeart/2005/8/layout/hList2#2"/>
    <dgm:cxn modelId="{3C168449-30F4-4BD6-96ED-FAC66EEB3832}" srcId="{732AD130-C0CA-43D2-B908-E916269DC71C}" destId="{86BE12E4-4644-48A6-8E2B-0C158CEF9AFF}" srcOrd="0" destOrd="0" parTransId="{1A97194A-4023-46EC-92AB-62A6239BEAB7}" sibTransId="{D38C43F4-A16D-4452-9484-CD7B51335969}"/>
    <dgm:cxn modelId="{B023293B-B39E-4E71-9C98-F41285A0F5A7}" srcId="{86BE12E4-4644-48A6-8E2B-0C158CEF9AFF}" destId="{C474CCE0-A9D9-428F-B01B-E1EB90501405}" srcOrd="3" destOrd="0" parTransId="{7CD3BCDC-A965-4545-BA4D-82E9795173C5}" sibTransId="{7DF35DD8-1FB5-4A44-92EB-E674D1B0D32F}"/>
    <dgm:cxn modelId="{6141CD3A-FD77-47A6-8488-1ACDE1A85DE1}" type="presOf" srcId="{D47FDC9A-CE03-4106-BF09-2E1B9687EEC3}" destId="{F991EAAB-827F-4622-99D9-D7C58422F4BF}" srcOrd="0" destOrd="0" presId="urn:microsoft.com/office/officeart/2005/8/layout/hList2#2"/>
    <dgm:cxn modelId="{689D60E6-1701-4AD3-9F6A-F91CA1B86DD4}" type="presOf" srcId="{87EC128B-2407-4FE6-BA54-C818FC9BC78E}" destId="{B4615438-359B-483C-B64C-AB899756859A}" srcOrd="0" destOrd="0" presId="urn:microsoft.com/office/officeart/2005/8/layout/hList2#2"/>
    <dgm:cxn modelId="{476D2D4F-6053-4272-A423-52703C607B3A}" srcId="{86BE12E4-4644-48A6-8E2B-0C158CEF9AFF}" destId="{C5FAED26-98E9-4593-8E2D-89157740C770}" srcOrd="4" destOrd="0" parTransId="{41AD20F3-2F0B-4CD7-83C7-2ED13C82CCD1}" sibTransId="{AF9D101F-CBBD-452E-AC18-3DFAD32CCE0C}"/>
    <dgm:cxn modelId="{FFDC001A-01E4-4823-BAEB-9487E93869FB}" type="presOf" srcId="{076871C8-5758-4444-9ACA-067DAA89E62A}" destId="{18971FE4-C6F2-4B3B-BD34-1EBA2B8C244A}" srcOrd="0" destOrd="1" presId="urn:microsoft.com/office/officeart/2005/8/layout/hList2#2"/>
    <dgm:cxn modelId="{501428B5-2F2E-470A-9BE9-9AD10C0EEF1D}" type="presOf" srcId="{AA02D024-FD84-4BBB-8E26-2ED509302EEF}" destId="{18971FE4-C6F2-4B3B-BD34-1EBA2B8C244A}" srcOrd="0" destOrd="5" presId="urn:microsoft.com/office/officeart/2005/8/layout/hList2#2"/>
    <dgm:cxn modelId="{A5738DD1-F280-4200-BFB6-CEFDC7770FBD}" srcId="{86BE12E4-4644-48A6-8E2B-0C158CEF9AFF}" destId="{B32D0F9F-2C7E-47CD-BB7B-A6D3189F0B29}" srcOrd="0" destOrd="0" parTransId="{4B0C01BB-3062-4362-9718-A7121982E875}" sibTransId="{F2FFBF3C-A6E5-47D9-BB13-F469566A15AE}"/>
    <dgm:cxn modelId="{2F781CB6-9359-48C8-99DB-51EFD4965416}" srcId="{C2C13EA4-9687-4B9B-BAD8-63A001E712B1}" destId="{8265C1D3-9810-4B14-9949-81D82B8FF43E}" srcOrd="4" destOrd="0" parTransId="{64626D59-6419-4B4F-BD5A-6CA97A58D0AB}" sibTransId="{20F40B47-F0DA-4E29-86C0-ACC3EF55DD8C}"/>
    <dgm:cxn modelId="{A40828D5-94ED-4304-BD2B-04A5AA2530D6}" type="presParOf" srcId="{9E4A7A27-F396-4B2D-8991-CE9958D68CBE}" destId="{BBB53663-945D-4586-9F46-DADDF75C7008}" srcOrd="0" destOrd="0" presId="urn:microsoft.com/office/officeart/2005/8/layout/hList2#2"/>
    <dgm:cxn modelId="{19F696A6-0EFB-40AD-A994-6DD6B2134E9B}" type="presParOf" srcId="{BBB53663-945D-4586-9F46-DADDF75C7008}" destId="{FBA20902-476D-4C95-9A8C-72494AB2FAF5}" srcOrd="0" destOrd="0" presId="urn:microsoft.com/office/officeart/2005/8/layout/hList2#2"/>
    <dgm:cxn modelId="{4F15130F-C31B-4E5B-A1EB-0BAEA2172F2B}" type="presParOf" srcId="{BBB53663-945D-4586-9F46-DADDF75C7008}" destId="{18971FE4-C6F2-4B3B-BD34-1EBA2B8C244A}" srcOrd="1" destOrd="0" presId="urn:microsoft.com/office/officeart/2005/8/layout/hList2#2"/>
    <dgm:cxn modelId="{C54AE75B-D06D-4B00-9C64-0FE885AD2D3B}" type="presParOf" srcId="{BBB53663-945D-4586-9F46-DADDF75C7008}" destId="{1CBFE69E-86A0-41EF-B44D-9190871875F2}" srcOrd="2" destOrd="0" presId="urn:microsoft.com/office/officeart/2005/8/layout/hList2#2"/>
    <dgm:cxn modelId="{81CE3F81-1053-476E-869E-C2EE645E2117}" type="presParOf" srcId="{9E4A7A27-F396-4B2D-8991-CE9958D68CBE}" destId="{6472E5F8-BBEB-42EC-A5B6-1057A0D67B26}" srcOrd="1" destOrd="0" presId="urn:microsoft.com/office/officeart/2005/8/layout/hList2#2"/>
    <dgm:cxn modelId="{6C6481B0-F81D-4F88-AF7B-44C1136D3DFC}" type="presParOf" srcId="{9E4A7A27-F396-4B2D-8991-CE9958D68CBE}" destId="{BB7847DB-6696-4B47-8422-E6CE23BDFF26}" srcOrd="2" destOrd="0" presId="urn:microsoft.com/office/officeart/2005/8/layout/hList2#2"/>
    <dgm:cxn modelId="{02C6573D-1209-41D6-8BDB-6D11078C5B92}" type="presParOf" srcId="{BB7847DB-6696-4B47-8422-E6CE23BDFF26}" destId="{ADF44784-8A1C-4330-BF5B-9F74A1608257}" srcOrd="0" destOrd="0" presId="urn:microsoft.com/office/officeart/2005/8/layout/hList2#2"/>
    <dgm:cxn modelId="{0ED7D1C0-A196-42A3-BAF5-D221BF8D043D}" type="presParOf" srcId="{BB7847DB-6696-4B47-8422-E6CE23BDFF26}" destId="{F991EAAB-827F-4622-99D9-D7C58422F4BF}" srcOrd="1" destOrd="0" presId="urn:microsoft.com/office/officeart/2005/8/layout/hList2#2"/>
    <dgm:cxn modelId="{5A448D14-90C2-46B2-8987-7C0A58B3D2F5}" type="presParOf" srcId="{BB7847DB-6696-4B47-8422-E6CE23BDFF26}" destId="{B4615438-359B-483C-B64C-AB899756859A}" srcOrd="2" destOrd="0" presId="urn:microsoft.com/office/officeart/2005/8/layout/hList2#2"/>
    <dgm:cxn modelId="{ABB5B10A-8227-44F2-B751-A19DC68F9FBA}" type="presParOf" srcId="{9E4A7A27-F396-4B2D-8991-CE9958D68CBE}" destId="{99CC217E-36A6-455D-A679-2D54CF7DC5C1}" srcOrd="3" destOrd="0" presId="urn:microsoft.com/office/officeart/2005/8/layout/hList2#2"/>
    <dgm:cxn modelId="{7F3B95B6-5721-4AC8-BA8C-9C29180B355A}" type="presParOf" srcId="{9E4A7A27-F396-4B2D-8991-CE9958D68CBE}" destId="{B74F64FB-DFEF-45A5-AA9A-04EE53F5E566}" srcOrd="4" destOrd="0" presId="urn:microsoft.com/office/officeart/2005/8/layout/hList2#2"/>
    <dgm:cxn modelId="{1D8D9430-2CC7-4EE4-9B8D-38F59F8DBF87}" type="presParOf" srcId="{B74F64FB-DFEF-45A5-AA9A-04EE53F5E566}" destId="{7592BCC8-4FFB-460A-BC21-06BFB746258E}" srcOrd="0" destOrd="0" presId="urn:microsoft.com/office/officeart/2005/8/layout/hList2#2"/>
    <dgm:cxn modelId="{08DAAA5B-5182-40D2-AA73-0AA4C051CCA4}" type="presParOf" srcId="{B74F64FB-DFEF-45A5-AA9A-04EE53F5E566}" destId="{8210CCFB-DDBB-46EA-BD5C-E1D6C51D0C79}" srcOrd="1" destOrd="0" presId="urn:microsoft.com/office/officeart/2005/8/layout/hList2#2"/>
    <dgm:cxn modelId="{82BD6405-9197-4585-BF5F-96F8F6B90302}" type="presParOf" srcId="{B74F64FB-DFEF-45A5-AA9A-04EE53F5E566}" destId="{E52C2271-9186-40ED-81B4-2AC616F995FA}" srcOrd="2" destOrd="0" presId="urn:microsoft.com/office/officeart/2005/8/layout/hList2#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462405-44C2-4968-AF9B-577EC275BED2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170A5EF-AD37-4847-A699-3EAB76B504F1}">
      <dgm:prSet custT="1"/>
      <dgm:spPr/>
      <dgm:t>
        <a:bodyPr/>
        <a:lstStyle/>
        <a:p>
          <a:r>
            <a:rPr lang="bg-BG" sz="2000" dirty="0"/>
            <a:t>Изберете теми, които ще заинтригуват децата</a:t>
          </a:r>
          <a:r>
            <a:rPr lang="en-US" sz="2000" dirty="0"/>
            <a:t>.</a:t>
          </a:r>
        </a:p>
      </dgm:t>
    </dgm:pt>
    <dgm:pt modelId="{E62B2201-2C6B-4DFE-A866-7145BDE9F94F}" type="parTrans" cxnId="{08EE4F86-2F42-4D5D-BF07-46192D76BB72}">
      <dgm:prSet/>
      <dgm:spPr/>
      <dgm:t>
        <a:bodyPr/>
        <a:lstStyle/>
        <a:p>
          <a:endParaRPr lang="en-US"/>
        </a:p>
      </dgm:t>
    </dgm:pt>
    <dgm:pt modelId="{9308DAA7-F458-4C82-AAD5-336F1D20F49F}" type="sibTrans" cxnId="{08EE4F86-2F42-4D5D-BF07-46192D76BB72}">
      <dgm:prSet/>
      <dgm:spPr/>
      <dgm:t>
        <a:bodyPr/>
        <a:lstStyle/>
        <a:p>
          <a:endParaRPr lang="en-US"/>
        </a:p>
      </dgm:t>
    </dgm:pt>
    <dgm:pt modelId="{1B67947A-795E-464B-9107-1243EEA5093D}">
      <dgm:prSet custT="1"/>
      <dgm:spPr/>
      <dgm:t>
        <a:bodyPr/>
        <a:lstStyle/>
        <a:p>
          <a:r>
            <a:rPr lang="bg-BG" sz="2000" dirty="0"/>
            <a:t>Улеснете задачата (т.е. съберете материалите, поставете задачата, но не ги насочвайте на всяка стъпка)</a:t>
          </a:r>
          <a:endParaRPr lang="en-US" sz="2000" dirty="0"/>
        </a:p>
      </dgm:t>
    </dgm:pt>
    <dgm:pt modelId="{18456BE9-33FD-4344-8DAB-2BB0B1819CAA}" type="parTrans" cxnId="{84F4DEB4-91D1-4214-82AA-E6FF6D8E43EF}">
      <dgm:prSet/>
      <dgm:spPr/>
      <dgm:t>
        <a:bodyPr/>
        <a:lstStyle/>
        <a:p>
          <a:endParaRPr lang="en-US"/>
        </a:p>
      </dgm:t>
    </dgm:pt>
    <dgm:pt modelId="{9EF94277-04FA-44D2-B67A-FA1C1B32E4C0}" type="sibTrans" cxnId="{84F4DEB4-91D1-4214-82AA-E6FF6D8E43EF}">
      <dgm:prSet/>
      <dgm:spPr/>
      <dgm:t>
        <a:bodyPr/>
        <a:lstStyle/>
        <a:p>
          <a:endParaRPr lang="en-US"/>
        </a:p>
      </dgm:t>
    </dgm:pt>
    <dgm:pt modelId="{AA15F0B0-5668-4A14-8BC3-4CB5A1736911}">
      <dgm:prSet custT="1"/>
      <dgm:spPr/>
      <dgm:t>
        <a:bodyPr/>
        <a:lstStyle/>
        <a:p>
          <a:r>
            <a:rPr lang="bg-BG" sz="2000" dirty="0"/>
            <a:t>Оставете децата да контролират ученето си колкото е възможно повече и насърчавайте грешките или съмненията</a:t>
          </a:r>
          <a:r>
            <a:rPr lang="en-US" sz="2000" dirty="0"/>
            <a:t>.</a:t>
          </a:r>
        </a:p>
      </dgm:t>
    </dgm:pt>
    <dgm:pt modelId="{6DB0752F-2448-4D07-B24F-50DF8B556073}" type="parTrans" cxnId="{4A5C64D0-1A8D-4627-AE61-7D8F672E9423}">
      <dgm:prSet/>
      <dgm:spPr/>
      <dgm:t>
        <a:bodyPr/>
        <a:lstStyle/>
        <a:p>
          <a:endParaRPr lang="en-US"/>
        </a:p>
      </dgm:t>
    </dgm:pt>
    <dgm:pt modelId="{AB948B2F-70C2-477A-A8D9-C83827FEBD22}" type="sibTrans" cxnId="{4A5C64D0-1A8D-4627-AE61-7D8F672E9423}">
      <dgm:prSet/>
      <dgm:spPr/>
      <dgm:t>
        <a:bodyPr/>
        <a:lstStyle/>
        <a:p>
          <a:endParaRPr lang="en-US"/>
        </a:p>
      </dgm:t>
    </dgm:pt>
    <dgm:pt modelId="{14C0D170-485E-45FB-8086-9D8B04FC93F2}">
      <dgm:prSet custT="1"/>
      <dgm:spPr/>
      <dgm:t>
        <a:bodyPr/>
        <a:lstStyle/>
        <a:p>
          <a:r>
            <a:rPr lang="bg-BG" sz="2000" dirty="0"/>
            <a:t>Позволете им да работят в групи, когато е възможно</a:t>
          </a:r>
          <a:r>
            <a:rPr lang="en-US" sz="2000" dirty="0"/>
            <a:t>.</a:t>
          </a:r>
        </a:p>
      </dgm:t>
    </dgm:pt>
    <dgm:pt modelId="{2DC4738A-703E-43A0-B0A2-6E2AC0346194}" type="parTrans" cxnId="{2CECE610-C8B5-4912-9938-6B1F0A57F060}">
      <dgm:prSet/>
      <dgm:spPr/>
      <dgm:t>
        <a:bodyPr/>
        <a:lstStyle/>
        <a:p>
          <a:endParaRPr lang="en-US"/>
        </a:p>
      </dgm:t>
    </dgm:pt>
    <dgm:pt modelId="{8EAB3476-3CE7-410E-B4C5-A70145DBE47D}" type="sibTrans" cxnId="{2CECE610-C8B5-4912-9938-6B1F0A57F060}">
      <dgm:prSet/>
      <dgm:spPr/>
      <dgm:t>
        <a:bodyPr/>
        <a:lstStyle/>
        <a:p>
          <a:endParaRPr lang="en-US"/>
        </a:p>
      </dgm:t>
    </dgm:pt>
    <dgm:pt modelId="{20D5FEC7-7099-4EC5-8D11-C10B1A8EF850}">
      <dgm:prSet custT="1"/>
      <dgm:spPr/>
      <dgm:t>
        <a:bodyPr/>
        <a:lstStyle/>
        <a:p>
          <a:r>
            <a:rPr lang="bg-BG" sz="1700" dirty="0"/>
            <a:t> </a:t>
          </a:r>
          <a:r>
            <a:rPr lang="bg-BG" sz="2000" dirty="0"/>
            <a:t>Дайте им достатъчно време да работят върху </a:t>
          </a:r>
          <a:r>
            <a:rPr lang="en-US" sz="2000" dirty="0"/>
            <a:t>     </a:t>
          </a:r>
          <a:r>
            <a:rPr lang="bg-BG" sz="2000" dirty="0"/>
            <a:t>дейностите и да</a:t>
          </a:r>
          <a:r>
            <a:rPr lang="en-US" sz="2000" dirty="0"/>
            <a:t> </a:t>
          </a:r>
          <a:r>
            <a:rPr lang="bg-BG" sz="2000" dirty="0"/>
            <a:t>изследват</a:t>
          </a:r>
          <a:r>
            <a:rPr lang="en-US" sz="2000" dirty="0"/>
            <a:t>.</a:t>
          </a:r>
        </a:p>
      </dgm:t>
    </dgm:pt>
    <dgm:pt modelId="{D199877C-5200-465C-956B-3B6E1878FC1E}" type="parTrans" cxnId="{60FCD88B-741F-4089-BB23-A307830DA10C}">
      <dgm:prSet/>
      <dgm:spPr/>
      <dgm:t>
        <a:bodyPr/>
        <a:lstStyle/>
        <a:p>
          <a:endParaRPr lang="en-US"/>
        </a:p>
      </dgm:t>
    </dgm:pt>
    <dgm:pt modelId="{F6CC6CCA-BB0F-41C6-A2E4-4A1415800229}" type="sibTrans" cxnId="{60FCD88B-741F-4089-BB23-A307830DA10C}">
      <dgm:prSet/>
      <dgm:spPr/>
      <dgm:t>
        <a:bodyPr/>
        <a:lstStyle/>
        <a:p>
          <a:endParaRPr lang="en-US"/>
        </a:p>
      </dgm:t>
    </dgm:pt>
    <dgm:pt modelId="{23998F75-4510-4339-8D4F-6C8A591F74FC}" type="pres">
      <dgm:prSet presAssocID="{6D462405-44C2-4968-AF9B-577EC275BED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54047F47-ED77-456B-8DC7-26060F602C56}" type="pres">
      <dgm:prSet presAssocID="{6D462405-44C2-4968-AF9B-577EC275BED2}" presName="dummyMaxCanvas" presStyleCnt="0">
        <dgm:presLayoutVars/>
      </dgm:prSet>
      <dgm:spPr/>
    </dgm:pt>
    <dgm:pt modelId="{E78E8885-38D0-486E-BB3D-589480A35A97}" type="pres">
      <dgm:prSet presAssocID="{6D462405-44C2-4968-AF9B-577EC275BED2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7D3593F-3B2F-4B12-90BF-A65775B4F297}" type="pres">
      <dgm:prSet presAssocID="{6D462405-44C2-4968-AF9B-577EC275BED2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C63541A4-8867-4DBC-B918-1A43A85E27F2}" type="pres">
      <dgm:prSet presAssocID="{6D462405-44C2-4968-AF9B-577EC275BED2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359EAEC7-FDB5-41F9-B39F-488A3EC4D081}" type="pres">
      <dgm:prSet presAssocID="{6D462405-44C2-4968-AF9B-577EC275BED2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12118D75-5C5D-4650-9397-05317EB2997F}" type="pres">
      <dgm:prSet presAssocID="{6D462405-44C2-4968-AF9B-577EC275BED2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CAB92A3D-0BBF-4716-AEC6-E36FFBE83F39}" type="pres">
      <dgm:prSet presAssocID="{6D462405-44C2-4968-AF9B-577EC275BED2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27607BB-5A0D-4C52-88A0-6423211F879A}" type="pres">
      <dgm:prSet presAssocID="{6D462405-44C2-4968-AF9B-577EC275BED2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5A0AB64-242D-44F2-A30C-4425330B95B1}" type="pres">
      <dgm:prSet presAssocID="{6D462405-44C2-4968-AF9B-577EC275BED2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0BC9D2CD-17B2-4E8C-B024-AAA30D2623EC}" type="pres">
      <dgm:prSet presAssocID="{6D462405-44C2-4968-AF9B-577EC275BED2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4FCBB8F-B201-4460-978F-F332CDE0BD79}" type="pres">
      <dgm:prSet presAssocID="{6D462405-44C2-4968-AF9B-577EC275BED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25287E45-7A86-4539-87CE-B874FF9C41A4}" type="pres">
      <dgm:prSet presAssocID="{6D462405-44C2-4968-AF9B-577EC275BED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EEA3C33-5A0B-47C9-8940-41BBA9A71540}" type="pres">
      <dgm:prSet presAssocID="{6D462405-44C2-4968-AF9B-577EC275BED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33C9A4F5-5562-4B55-AA5E-19AF248AD3BA}" type="pres">
      <dgm:prSet presAssocID="{6D462405-44C2-4968-AF9B-577EC275BED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59E4165-1A5C-49B6-96A6-C54CA42AE88E}" type="pres">
      <dgm:prSet presAssocID="{6D462405-44C2-4968-AF9B-577EC275BED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84F4DEB4-91D1-4214-82AA-E6FF6D8E43EF}" srcId="{6D462405-44C2-4968-AF9B-577EC275BED2}" destId="{1B67947A-795E-464B-9107-1243EEA5093D}" srcOrd="1" destOrd="0" parTransId="{18456BE9-33FD-4344-8DAB-2BB0B1819CAA}" sibTransId="{9EF94277-04FA-44D2-B67A-FA1C1B32E4C0}"/>
    <dgm:cxn modelId="{E90BD868-494F-4962-B37C-24C7CC0693EB}" type="presOf" srcId="{9EF94277-04FA-44D2-B67A-FA1C1B32E4C0}" destId="{F27607BB-5A0D-4C52-88A0-6423211F879A}" srcOrd="0" destOrd="0" presId="urn:microsoft.com/office/officeart/2005/8/layout/vProcess5"/>
    <dgm:cxn modelId="{08EE4F86-2F42-4D5D-BF07-46192D76BB72}" srcId="{6D462405-44C2-4968-AF9B-577EC275BED2}" destId="{0170A5EF-AD37-4847-A699-3EAB76B504F1}" srcOrd="0" destOrd="0" parTransId="{E62B2201-2C6B-4DFE-A866-7145BDE9F94F}" sibTransId="{9308DAA7-F458-4C82-AAD5-336F1D20F49F}"/>
    <dgm:cxn modelId="{C1B6E171-312B-4F52-B634-3762DF0525C8}" type="presOf" srcId="{14C0D170-485E-45FB-8086-9D8B04FC93F2}" destId="{359EAEC7-FDB5-41F9-B39F-488A3EC4D081}" srcOrd="0" destOrd="0" presId="urn:microsoft.com/office/officeart/2005/8/layout/vProcess5"/>
    <dgm:cxn modelId="{FB7E8D1F-C70D-4563-AFDE-8358EBAB95A6}" type="presOf" srcId="{AA15F0B0-5668-4A14-8BC3-4CB5A1736911}" destId="{C63541A4-8867-4DBC-B918-1A43A85E27F2}" srcOrd="0" destOrd="0" presId="urn:microsoft.com/office/officeart/2005/8/layout/vProcess5"/>
    <dgm:cxn modelId="{3066A510-50FA-462D-AEB9-0A796309521A}" type="presOf" srcId="{20D5FEC7-7099-4EC5-8D11-C10B1A8EF850}" destId="{12118D75-5C5D-4650-9397-05317EB2997F}" srcOrd="0" destOrd="0" presId="urn:microsoft.com/office/officeart/2005/8/layout/vProcess5"/>
    <dgm:cxn modelId="{668A3902-E526-4C05-8DED-401158AFD878}" type="presOf" srcId="{0170A5EF-AD37-4847-A699-3EAB76B504F1}" destId="{84FCBB8F-B201-4460-978F-F332CDE0BD79}" srcOrd="1" destOrd="0" presId="urn:microsoft.com/office/officeart/2005/8/layout/vProcess5"/>
    <dgm:cxn modelId="{797CA987-210E-4C5D-8F3C-C7FF9E5BA0CF}" type="presOf" srcId="{14C0D170-485E-45FB-8086-9D8B04FC93F2}" destId="{33C9A4F5-5562-4B55-AA5E-19AF248AD3BA}" srcOrd="1" destOrd="0" presId="urn:microsoft.com/office/officeart/2005/8/layout/vProcess5"/>
    <dgm:cxn modelId="{A51C4299-561C-4ED7-933D-534A73F52D04}" type="presOf" srcId="{9308DAA7-F458-4C82-AAD5-336F1D20F49F}" destId="{CAB92A3D-0BBF-4716-AEC6-E36FFBE83F39}" srcOrd="0" destOrd="0" presId="urn:microsoft.com/office/officeart/2005/8/layout/vProcess5"/>
    <dgm:cxn modelId="{9A84A819-0548-436F-A2F0-3658015073EB}" type="presOf" srcId="{1B67947A-795E-464B-9107-1243EEA5093D}" destId="{F7D3593F-3B2F-4B12-90BF-A65775B4F297}" srcOrd="0" destOrd="0" presId="urn:microsoft.com/office/officeart/2005/8/layout/vProcess5"/>
    <dgm:cxn modelId="{2CECE610-C8B5-4912-9938-6B1F0A57F060}" srcId="{6D462405-44C2-4968-AF9B-577EC275BED2}" destId="{14C0D170-485E-45FB-8086-9D8B04FC93F2}" srcOrd="3" destOrd="0" parTransId="{2DC4738A-703E-43A0-B0A2-6E2AC0346194}" sibTransId="{8EAB3476-3CE7-410E-B4C5-A70145DBE47D}"/>
    <dgm:cxn modelId="{FDEA6161-CA29-4D27-B8A4-1313A572C646}" type="presOf" srcId="{AA15F0B0-5668-4A14-8BC3-4CB5A1736911}" destId="{FEEA3C33-5A0B-47C9-8940-41BBA9A71540}" srcOrd="1" destOrd="0" presId="urn:microsoft.com/office/officeart/2005/8/layout/vProcess5"/>
    <dgm:cxn modelId="{A64BDE23-FFEB-4E5B-9C70-D48ADC07F2EC}" type="presOf" srcId="{20D5FEC7-7099-4EC5-8D11-C10B1A8EF850}" destId="{859E4165-1A5C-49B6-96A6-C54CA42AE88E}" srcOrd="1" destOrd="0" presId="urn:microsoft.com/office/officeart/2005/8/layout/vProcess5"/>
    <dgm:cxn modelId="{60FCD88B-741F-4089-BB23-A307830DA10C}" srcId="{6D462405-44C2-4968-AF9B-577EC275BED2}" destId="{20D5FEC7-7099-4EC5-8D11-C10B1A8EF850}" srcOrd="4" destOrd="0" parTransId="{D199877C-5200-465C-956B-3B6E1878FC1E}" sibTransId="{F6CC6CCA-BB0F-41C6-A2E4-4A1415800229}"/>
    <dgm:cxn modelId="{A5D61EAB-2437-49C8-AB1D-4BB4C7AB03BB}" type="presOf" srcId="{1B67947A-795E-464B-9107-1243EEA5093D}" destId="{25287E45-7A86-4539-87CE-B874FF9C41A4}" srcOrd="1" destOrd="0" presId="urn:microsoft.com/office/officeart/2005/8/layout/vProcess5"/>
    <dgm:cxn modelId="{5FCE2228-48FA-41AD-88F2-3E6E89884C93}" type="presOf" srcId="{6D462405-44C2-4968-AF9B-577EC275BED2}" destId="{23998F75-4510-4339-8D4F-6C8A591F74FC}" srcOrd="0" destOrd="0" presId="urn:microsoft.com/office/officeart/2005/8/layout/vProcess5"/>
    <dgm:cxn modelId="{3E29C0EF-05EC-4FC1-ACA7-F723F3F9682C}" type="presOf" srcId="{8EAB3476-3CE7-410E-B4C5-A70145DBE47D}" destId="{0BC9D2CD-17B2-4E8C-B024-AAA30D2623EC}" srcOrd="0" destOrd="0" presId="urn:microsoft.com/office/officeart/2005/8/layout/vProcess5"/>
    <dgm:cxn modelId="{80577DC1-D65A-4BFE-8516-1A9EF2CC201C}" type="presOf" srcId="{AB948B2F-70C2-477A-A8D9-C83827FEBD22}" destId="{E5A0AB64-242D-44F2-A30C-4425330B95B1}" srcOrd="0" destOrd="0" presId="urn:microsoft.com/office/officeart/2005/8/layout/vProcess5"/>
    <dgm:cxn modelId="{4A5C64D0-1A8D-4627-AE61-7D8F672E9423}" srcId="{6D462405-44C2-4968-AF9B-577EC275BED2}" destId="{AA15F0B0-5668-4A14-8BC3-4CB5A1736911}" srcOrd="2" destOrd="0" parTransId="{6DB0752F-2448-4D07-B24F-50DF8B556073}" sibTransId="{AB948B2F-70C2-477A-A8D9-C83827FEBD22}"/>
    <dgm:cxn modelId="{348B9A51-533F-428D-8105-6C927AFDE2FE}" type="presOf" srcId="{0170A5EF-AD37-4847-A699-3EAB76B504F1}" destId="{E78E8885-38D0-486E-BB3D-589480A35A97}" srcOrd="0" destOrd="0" presId="urn:microsoft.com/office/officeart/2005/8/layout/vProcess5"/>
    <dgm:cxn modelId="{727EC992-F860-4512-8B36-F8380FF88BBC}" type="presParOf" srcId="{23998F75-4510-4339-8D4F-6C8A591F74FC}" destId="{54047F47-ED77-456B-8DC7-26060F602C56}" srcOrd="0" destOrd="0" presId="urn:microsoft.com/office/officeart/2005/8/layout/vProcess5"/>
    <dgm:cxn modelId="{3FFD335D-EE1E-48A2-A8A4-BE22529912C2}" type="presParOf" srcId="{23998F75-4510-4339-8D4F-6C8A591F74FC}" destId="{E78E8885-38D0-486E-BB3D-589480A35A97}" srcOrd="1" destOrd="0" presId="urn:microsoft.com/office/officeart/2005/8/layout/vProcess5"/>
    <dgm:cxn modelId="{2D99A3FA-5667-4AF6-84FD-ACD5EAC12CDF}" type="presParOf" srcId="{23998F75-4510-4339-8D4F-6C8A591F74FC}" destId="{F7D3593F-3B2F-4B12-90BF-A65775B4F297}" srcOrd="2" destOrd="0" presId="urn:microsoft.com/office/officeart/2005/8/layout/vProcess5"/>
    <dgm:cxn modelId="{4AED50C7-EF03-4EF4-A766-C3B617ACE41D}" type="presParOf" srcId="{23998F75-4510-4339-8D4F-6C8A591F74FC}" destId="{C63541A4-8867-4DBC-B918-1A43A85E27F2}" srcOrd="3" destOrd="0" presId="urn:microsoft.com/office/officeart/2005/8/layout/vProcess5"/>
    <dgm:cxn modelId="{A1341578-FDF5-499D-9819-7765370F0532}" type="presParOf" srcId="{23998F75-4510-4339-8D4F-6C8A591F74FC}" destId="{359EAEC7-FDB5-41F9-B39F-488A3EC4D081}" srcOrd="4" destOrd="0" presId="urn:microsoft.com/office/officeart/2005/8/layout/vProcess5"/>
    <dgm:cxn modelId="{38D23EFD-AE85-4F35-8843-9EA75B74FBDA}" type="presParOf" srcId="{23998F75-4510-4339-8D4F-6C8A591F74FC}" destId="{12118D75-5C5D-4650-9397-05317EB2997F}" srcOrd="5" destOrd="0" presId="urn:microsoft.com/office/officeart/2005/8/layout/vProcess5"/>
    <dgm:cxn modelId="{6443FC9E-F512-41AF-8100-7F149BBBDF91}" type="presParOf" srcId="{23998F75-4510-4339-8D4F-6C8A591F74FC}" destId="{CAB92A3D-0BBF-4716-AEC6-E36FFBE83F39}" srcOrd="6" destOrd="0" presId="urn:microsoft.com/office/officeart/2005/8/layout/vProcess5"/>
    <dgm:cxn modelId="{18ADE7E1-49AE-42AA-83C6-952025D15750}" type="presParOf" srcId="{23998F75-4510-4339-8D4F-6C8A591F74FC}" destId="{F27607BB-5A0D-4C52-88A0-6423211F879A}" srcOrd="7" destOrd="0" presId="urn:microsoft.com/office/officeart/2005/8/layout/vProcess5"/>
    <dgm:cxn modelId="{0F2C7902-82A9-4EB1-974F-6DB24C72E901}" type="presParOf" srcId="{23998F75-4510-4339-8D4F-6C8A591F74FC}" destId="{E5A0AB64-242D-44F2-A30C-4425330B95B1}" srcOrd="8" destOrd="0" presId="urn:microsoft.com/office/officeart/2005/8/layout/vProcess5"/>
    <dgm:cxn modelId="{495AB265-5D35-4B24-89EE-8B4376C4494D}" type="presParOf" srcId="{23998F75-4510-4339-8D4F-6C8A591F74FC}" destId="{0BC9D2CD-17B2-4E8C-B024-AAA30D2623EC}" srcOrd="9" destOrd="0" presId="urn:microsoft.com/office/officeart/2005/8/layout/vProcess5"/>
    <dgm:cxn modelId="{CB76C10F-4B2A-4347-A86F-0296A3312949}" type="presParOf" srcId="{23998F75-4510-4339-8D4F-6C8A591F74FC}" destId="{84FCBB8F-B201-4460-978F-F332CDE0BD79}" srcOrd="10" destOrd="0" presId="urn:microsoft.com/office/officeart/2005/8/layout/vProcess5"/>
    <dgm:cxn modelId="{0C19E06E-7316-489B-B15B-31CE5383BD0F}" type="presParOf" srcId="{23998F75-4510-4339-8D4F-6C8A591F74FC}" destId="{25287E45-7A86-4539-87CE-B874FF9C41A4}" srcOrd="11" destOrd="0" presId="urn:microsoft.com/office/officeart/2005/8/layout/vProcess5"/>
    <dgm:cxn modelId="{D0715818-5809-413C-AADE-F9D89E4E0C11}" type="presParOf" srcId="{23998F75-4510-4339-8D4F-6C8A591F74FC}" destId="{FEEA3C33-5A0B-47C9-8940-41BBA9A71540}" srcOrd="12" destOrd="0" presId="urn:microsoft.com/office/officeart/2005/8/layout/vProcess5"/>
    <dgm:cxn modelId="{03852BDB-9210-484F-89A3-84A36E227730}" type="presParOf" srcId="{23998F75-4510-4339-8D4F-6C8A591F74FC}" destId="{33C9A4F5-5562-4B55-AA5E-19AF248AD3BA}" srcOrd="13" destOrd="0" presId="urn:microsoft.com/office/officeart/2005/8/layout/vProcess5"/>
    <dgm:cxn modelId="{D3FB05AC-EC05-4864-85D2-2CB33D5FA8B7}" type="presParOf" srcId="{23998F75-4510-4339-8D4F-6C8A591F74FC}" destId="{859E4165-1A5C-49B6-96A6-C54CA42AE88E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EDD2A-93DC-4CD2-B134-E19275158649}">
      <dsp:nvSpPr>
        <dsp:cNvPr id="0" name=""/>
        <dsp:cNvSpPr/>
      </dsp:nvSpPr>
      <dsp:spPr>
        <a:xfrm>
          <a:off x="0" y="1909"/>
          <a:ext cx="6966858" cy="5494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b="1" kern="1200" dirty="0">
              <a:latin typeface="Cambria" panose="02040503050406030204" pitchFamily="18" charset="0"/>
              <a:ea typeface="Cambria" panose="02040503050406030204" pitchFamily="18" charset="0"/>
            </a:rPr>
            <a:t>УВЕЛИЧАВА НИВАТА НА ЕНЕРГИЯ</a:t>
          </a:r>
          <a:endParaRPr lang="en-US" sz="17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6823" y="28732"/>
        <a:ext cx="6913212" cy="495829"/>
      </dsp:txXfrm>
    </dsp:sp>
    <dsp:sp modelId="{CABD3807-B36F-491F-934D-02E2AAA91582}">
      <dsp:nvSpPr>
        <dsp:cNvPr id="0" name=""/>
        <dsp:cNvSpPr/>
      </dsp:nvSpPr>
      <dsp:spPr>
        <a:xfrm>
          <a:off x="0" y="563394"/>
          <a:ext cx="6966858" cy="5494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b="1" kern="1200" dirty="0">
              <a:latin typeface="Cambria" panose="02040503050406030204" pitchFamily="18" charset="0"/>
              <a:ea typeface="Cambria" panose="02040503050406030204" pitchFamily="18" charset="0"/>
            </a:rPr>
            <a:t>БАЛАНСИРА КРЪВНОТО НАЛЯГАНЕ</a:t>
          </a:r>
          <a:endParaRPr lang="en-US" sz="17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6823" y="590217"/>
        <a:ext cx="6913212" cy="495829"/>
      </dsp:txXfrm>
    </dsp:sp>
    <dsp:sp modelId="{0C1453D6-89D5-456C-9CAB-B3FC78BCAB65}">
      <dsp:nvSpPr>
        <dsp:cNvPr id="0" name=""/>
        <dsp:cNvSpPr/>
      </dsp:nvSpPr>
      <dsp:spPr>
        <a:xfrm>
          <a:off x="0" y="1124879"/>
          <a:ext cx="6966858" cy="5494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b="1" kern="1200" dirty="0">
              <a:latin typeface="Cambria" panose="02040503050406030204" pitchFamily="18" charset="0"/>
              <a:ea typeface="Cambria" panose="02040503050406030204" pitchFamily="18" charset="0"/>
            </a:rPr>
            <a:t>ОСИГУРЯВА ЗДРАВОСЛОВНО НИВО НА ВИТАМИН Д</a:t>
          </a:r>
          <a:endParaRPr lang="en-US" sz="17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6823" y="1151702"/>
        <a:ext cx="6913212" cy="495829"/>
      </dsp:txXfrm>
    </dsp:sp>
    <dsp:sp modelId="{2EDF71E0-CB2D-46DB-8FF9-D6A4385DB36E}">
      <dsp:nvSpPr>
        <dsp:cNvPr id="0" name=""/>
        <dsp:cNvSpPr/>
      </dsp:nvSpPr>
      <dsp:spPr>
        <a:xfrm>
          <a:off x="0" y="1686364"/>
          <a:ext cx="6966858" cy="5494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b="1" kern="1200" dirty="0">
              <a:latin typeface="Cambria" panose="02040503050406030204" pitchFamily="18" charset="0"/>
              <a:ea typeface="Cambria" panose="02040503050406030204" pitchFamily="18" charset="0"/>
            </a:rPr>
            <a:t>НАМАЛЯВА РИСКА ОТ ЗАТЛАСТЯВАНЕ</a:t>
          </a:r>
          <a:endParaRPr lang="en-US" sz="17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6823" y="1713187"/>
        <a:ext cx="6913212" cy="495829"/>
      </dsp:txXfrm>
    </dsp:sp>
    <dsp:sp modelId="{408A7634-0AE1-4C90-843E-D2FF257EC91F}">
      <dsp:nvSpPr>
        <dsp:cNvPr id="0" name=""/>
        <dsp:cNvSpPr/>
      </dsp:nvSpPr>
      <dsp:spPr>
        <a:xfrm>
          <a:off x="0" y="2247850"/>
          <a:ext cx="6966858" cy="5494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b="1" kern="1200">
              <a:latin typeface="Cambria" panose="02040503050406030204" pitchFamily="18" charset="0"/>
              <a:ea typeface="Cambria" panose="02040503050406030204" pitchFamily="18" charset="0"/>
            </a:rPr>
            <a:t>НАМАЛЯВА РИСКА ОТ ЗАБОЛЯВАНЕ НА КОСТИТЕ</a:t>
          </a:r>
          <a:endParaRPr lang="en-US" sz="1700" b="1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6823" y="2274673"/>
        <a:ext cx="6913212" cy="495829"/>
      </dsp:txXfrm>
    </dsp:sp>
    <dsp:sp modelId="{12C2F7B3-773B-48EE-B1C8-23F9B48B3BB9}">
      <dsp:nvSpPr>
        <dsp:cNvPr id="0" name=""/>
        <dsp:cNvSpPr/>
      </dsp:nvSpPr>
      <dsp:spPr>
        <a:xfrm>
          <a:off x="0" y="2809335"/>
          <a:ext cx="6966858" cy="5494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b="1" kern="1200">
              <a:latin typeface="Cambria" panose="02040503050406030204" pitchFamily="18" charset="0"/>
              <a:ea typeface="Cambria" panose="02040503050406030204" pitchFamily="18" charset="0"/>
            </a:rPr>
            <a:t>НАМАЛЯВА ВЕРОЯТНОСТТА ОТ РАЗВИТИЕ НА СЪРДЕЧНО-СЪДОВИ ЗАБОЛЯВАНИЯ</a:t>
          </a:r>
          <a:endParaRPr lang="en-US" sz="1700" b="1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6823" y="2836158"/>
        <a:ext cx="6913212" cy="495829"/>
      </dsp:txXfrm>
    </dsp:sp>
    <dsp:sp modelId="{74D5BF34-8470-4CBA-9694-C6A2459C4F38}">
      <dsp:nvSpPr>
        <dsp:cNvPr id="0" name=""/>
        <dsp:cNvSpPr/>
      </dsp:nvSpPr>
      <dsp:spPr>
        <a:xfrm>
          <a:off x="0" y="3370820"/>
          <a:ext cx="6966858" cy="5494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b="1" kern="1200">
              <a:latin typeface="Cambria" panose="02040503050406030204" pitchFamily="18" charset="0"/>
              <a:ea typeface="Cambria" panose="02040503050406030204" pitchFamily="18" charset="0"/>
            </a:rPr>
            <a:t>ПОДОБРЯВА КООРДИНАЦИЯТА И МУСКУЛНОТО РАЗВИТИЕ</a:t>
          </a:r>
          <a:endParaRPr lang="en-US" sz="1700" b="1" kern="120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6823" y="3397643"/>
        <a:ext cx="6913212" cy="495829"/>
      </dsp:txXfrm>
    </dsp:sp>
    <dsp:sp modelId="{1426E3FC-83A5-4F95-BCAE-63B7FDB49070}">
      <dsp:nvSpPr>
        <dsp:cNvPr id="0" name=""/>
        <dsp:cNvSpPr/>
      </dsp:nvSpPr>
      <dsp:spPr>
        <a:xfrm>
          <a:off x="0" y="3932305"/>
          <a:ext cx="6966858" cy="5494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b="1" kern="1200" dirty="0">
              <a:latin typeface="Cambria" panose="02040503050406030204" pitchFamily="18" charset="0"/>
              <a:ea typeface="Cambria" panose="02040503050406030204" pitchFamily="18" charset="0"/>
            </a:rPr>
            <a:t>ПОВИШАВА АПЕТИТА</a:t>
          </a:r>
          <a:r>
            <a:rPr lang="en-US" sz="1700" b="1" kern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bg-BG" sz="1700" b="1" kern="1200" dirty="0">
              <a:latin typeface="Cambria" panose="02040503050406030204" pitchFamily="18" charset="0"/>
              <a:ea typeface="Cambria" panose="02040503050406030204" pitchFamily="18" charset="0"/>
            </a:rPr>
            <a:t>, ПОДОБРЯВА СЪНЯ И УКРЕПВА ИМУННАТА СИСТЕМА</a:t>
          </a:r>
          <a:endParaRPr lang="en-US" sz="1700" b="1" kern="1200" dirty="0"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26823" y="3959128"/>
        <a:ext cx="6913212" cy="4958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E53603-9ACA-46A3-A6DE-936F89170C90}">
      <dsp:nvSpPr>
        <dsp:cNvPr id="0" name=""/>
        <dsp:cNvSpPr/>
      </dsp:nvSpPr>
      <dsp:spPr>
        <a:xfrm>
          <a:off x="0" y="2526"/>
          <a:ext cx="4502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F95DE-03A7-491C-B4A1-F292398198A7}">
      <dsp:nvSpPr>
        <dsp:cNvPr id="0" name=""/>
        <dsp:cNvSpPr/>
      </dsp:nvSpPr>
      <dsp:spPr>
        <a:xfrm>
          <a:off x="0" y="2526"/>
          <a:ext cx="4502711" cy="46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chemeClr val="accent3">
                  <a:lumMod val="50000"/>
                </a:schemeClr>
              </a:solidFill>
            </a:rPr>
            <a:t>ДА РИСУВАТ ИЛИ КОПАЯТ С ПРЪЧКА В КАЛТА ИЛИ ПЯСЪКА</a:t>
          </a:r>
        </a:p>
      </dsp:txBody>
      <dsp:txXfrm>
        <a:off x="0" y="2526"/>
        <a:ext cx="4502711" cy="469854"/>
      </dsp:txXfrm>
    </dsp:sp>
    <dsp:sp modelId="{253149E3-0B3F-46C9-A5A6-2B9945C71D61}">
      <dsp:nvSpPr>
        <dsp:cNvPr id="0" name=""/>
        <dsp:cNvSpPr/>
      </dsp:nvSpPr>
      <dsp:spPr>
        <a:xfrm>
          <a:off x="0" y="472380"/>
          <a:ext cx="4502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06DFF9-F69E-4B2B-B659-5C02C0EBA328}">
      <dsp:nvSpPr>
        <dsp:cNvPr id="0" name=""/>
        <dsp:cNvSpPr/>
      </dsp:nvSpPr>
      <dsp:spPr>
        <a:xfrm>
          <a:off x="0" y="472380"/>
          <a:ext cx="4502711" cy="46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chemeClr val="accent3">
                  <a:lumMod val="50000"/>
                </a:schemeClr>
              </a:solidFill>
            </a:rPr>
            <a:t>ДА ГЛЕДАТ КАК ЧЕРВЕИТЕ СЕ ПОДАВАТ ОТ ПОЧВАТА</a:t>
          </a:r>
        </a:p>
      </dsp:txBody>
      <dsp:txXfrm>
        <a:off x="0" y="472380"/>
        <a:ext cx="4502711" cy="469854"/>
      </dsp:txXfrm>
    </dsp:sp>
    <dsp:sp modelId="{BEF01B27-5BB8-42C2-AA74-499FA515B7FC}">
      <dsp:nvSpPr>
        <dsp:cNvPr id="0" name=""/>
        <dsp:cNvSpPr/>
      </dsp:nvSpPr>
      <dsp:spPr>
        <a:xfrm>
          <a:off x="0" y="942234"/>
          <a:ext cx="4502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4914AA-D3DB-4DAE-BC9E-9335BA0194C7}">
      <dsp:nvSpPr>
        <dsp:cNvPr id="0" name=""/>
        <dsp:cNvSpPr/>
      </dsp:nvSpPr>
      <dsp:spPr>
        <a:xfrm>
          <a:off x="0" y="942234"/>
          <a:ext cx="4502711" cy="46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chemeClr val="accent3">
                  <a:lumMod val="50000"/>
                </a:schemeClr>
              </a:solidFill>
            </a:rPr>
            <a:t>ДА НАБЛЮДАВАТ ОБЛАЦИТЕ</a:t>
          </a:r>
        </a:p>
      </dsp:txBody>
      <dsp:txXfrm>
        <a:off x="0" y="942234"/>
        <a:ext cx="4502711" cy="469854"/>
      </dsp:txXfrm>
    </dsp:sp>
    <dsp:sp modelId="{11A4658C-CD40-4B77-9E9D-EE018E382774}">
      <dsp:nvSpPr>
        <dsp:cNvPr id="0" name=""/>
        <dsp:cNvSpPr/>
      </dsp:nvSpPr>
      <dsp:spPr>
        <a:xfrm>
          <a:off x="0" y="1412088"/>
          <a:ext cx="4502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B99A37-BADB-403B-9C68-CF405821B6E7}">
      <dsp:nvSpPr>
        <dsp:cNvPr id="0" name=""/>
        <dsp:cNvSpPr/>
      </dsp:nvSpPr>
      <dsp:spPr>
        <a:xfrm>
          <a:off x="0" y="1412088"/>
          <a:ext cx="4502711" cy="46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chemeClr val="accent3">
                  <a:lumMod val="50000"/>
                </a:schemeClr>
              </a:solidFill>
            </a:rPr>
            <a:t>ДА СКАЧАТ В ЛОКВИТЕ</a:t>
          </a:r>
        </a:p>
      </dsp:txBody>
      <dsp:txXfrm>
        <a:off x="0" y="1412088"/>
        <a:ext cx="4502711" cy="469854"/>
      </dsp:txXfrm>
    </dsp:sp>
    <dsp:sp modelId="{F20FF790-203A-4B37-BB6C-F9AE6FC7C549}">
      <dsp:nvSpPr>
        <dsp:cNvPr id="0" name=""/>
        <dsp:cNvSpPr/>
      </dsp:nvSpPr>
      <dsp:spPr>
        <a:xfrm>
          <a:off x="0" y="1881942"/>
          <a:ext cx="4502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C6BCA1-CC8F-41E6-A6BB-7A739D77FB35}">
      <dsp:nvSpPr>
        <dsp:cNvPr id="0" name=""/>
        <dsp:cNvSpPr/>
      </dsp:nvSpPr>
      <dsp:spPr>
        <a:xfrm>
          <a:off x="0" y="1881942"/>
          <a:ext cx="4502711" cy="46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chemeClr val="accent3">
                  <a:lumMod val="50000"/>
                </a:schemeClr>
              </a:solidFill>
            </a:rPr>
            <a:t>ДА СЛУШАТ ПЕСНИТЕ НА ПТИЧКИТЕ</a:t>
          </a:r>
        </a:p>
      </dsp:txBody>
      <dsp:txXfrm>
        <a:off x="0" y="1881942"/>
        <a:ext cx="4502711" cy="469854"/>
      </dsp:txXfrm>
    </dsp:sp>
    <dsp:sp modelId="{1C21FF4F-CDF9-4ED3-9624-FC39E11739A2}">
      <dsp:nvSpPr>
        <dsp:cNvPr id="0" name=""/>
        <dsp:cNvSpPr/>
      </dsp:nvSpPr>
      <dsp:spPr>
        <a:xfrm>
          <a:off x="0" y="2351796"/>
          <a:ext cx="4502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3192EF-1C88-4D53-9DAF-8E298E106697}">
      <dsp:nvSpPr>
        <dsp:cNvPr id="0" name=""/>
        <dsp:cNvSpPr/>
      </dsp:nvSpPr>
      <dsp:spPr>
        <a:xfrm>
          <a:off x="0" y="2351796"/>
          <a:ext cx="4502711" cy="46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chemeClr val="accent3">
                  <a:lumMod val="50000"/>
                </a:schemeClr>
              </a:solidFill>
            </a:rPr>
            <a:t>ДА ПОМИРИШАТ ПРЯСНО ОКОСЕНА ТРЕВА</a:t>
          </a:r>
        </a:p>
      </dsp:txBody>
      <dsp:txXfrm>
        <a:off x="0" y="2351796"/>
        <a:ext cx="4502711" cy="469854"/>
      </dsp:txXfrm>
    </dsp:sp>
    <dsp:sp modelId="{8F1A53F0-7550-4FFF-A727-FD728E24FEAC}">
      <dsp:nvSpPr>
        <dsp:cNvPr id="0" name=""/>
        <dsp:cNvSpPr/>
      </dsp:nvSpPr>
      <dsp:spPr>
        <a:xfrm>
          <a:off x="0" y="2821651"/>
          <a:ext cx="4502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87C525-E731-4647-8839-B8389490E196}">
      <dsp:nvSpPr>
        <dsp:cNvPr id="0" name=""/>
        <dsp:cNvSpPr/>
      </dsp:nvSpPr>
      <dsp:spPr>
        <a:xfrm>
          <a:off x="0" y="2821651"/>
          <a:ext cx="4502711" cy="46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chemeClr val="accent3">
                  <a:lumMod val="50000"/>
                </a:schemeClr>
              </a:solidFill>
            </a:rPr>
            <a:t>ДА СЪБИРАТ СЕМЕНЦА И ДР. БОГАТСТВА</a:t>
          </a:r>
        </a:p>
      </dsp:txBody>
      <dsp:txXfrm>
        <a:off x="0" y="2821651"/>
        <a:ext cx="4502711" cy="469854"/>
      </dsp:txXfrm>
    </dsp:sp>
    <dsp:sp modelId="{2EEC907B-5D25-4604-931D-729883315C17}">
      <dsp:nvSpPr>
        <dsp:cNvPr id="0" name=""/>
        <dsp:cNvSpPr/>
      </dsp:nvSpPr>
      <dsp:spPr>
        <a:xfrm>
          <a:off x="0" y="3291505"/>
          <a:ext cx="4502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E578D0-5CCF-4177-9BA5-15A8ADEEE542}">
      <dsp:nvSpPr>
        <dsp:cNvPr id="0" name=""/>
        <dsp:cNvSpPr/>
      </dsp:nvSpPr>
      <dsp:spPr>
        <a:xfrm>
          <a:off x="0" y="3291505"/>
          <a:ext cx="4502711" cy="46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chemeClr val="accent3">
                  <a:lumMod val="50000"/>
                </a:schemeClr>
              </a:solidFill>
            </a:rPr>
            <a:t>ДА СТ</a:t>
          </a:r>
          <a:r>
            <a:rPr lang="bg-BG" sz="1400" kern="1200" dirty="0">
              <a:solidFill>
                <a:schemeClr val="accent3">
                  <a:lumMod val="50000"/>
                </a:schemeClr>
              </a:solidFill>
            </a:rPr>
            <a:t>Р</a:t>
          </a:r>
          <a:r>
            <a:rPr lang="en-US" sz="1400" kern="1200" dirty="0">
              <a:solidFill>
                <a:schemeClr val="accent3">
                  <a:lumMod val="50000"/>
                </a:schemeClr>
              </a:solidFill>
            </a:rPr>
            <a:t>ОЯТ С ПРЪЧКИ И ДР.</a:t>
          </a:r>
        </a:p>
      </dsp:txBody>
      <dsp:txXfrm>
        <a:off x="0" y="3291505"/>
        <a:ext cx="4502711" cy="469854"/>
      </dsp:txXfrm>
    </dsp:sp>
    <dsp:sp modelId="{EF3EC623-12C2-4E08-9BDB-3B3D39BF24D3}">
      <dsp:nvSpPr>
        <dsp:cNvPr id="0" name=""/>
        <dsp:cNvSpPr/>
      </dsp:nvSpPr>
      <dsp:spPr>
        <a:xfrm>
          <a:off x="0" y="3761359"/>
          <a:ext cx="4502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AE55BE-B783-43EE-B7ED-537FE4935C6A}">
      <dsp:nvSpPr>
        <dsp:cNvPr id="0" name=""/>
        <dsp:cNvSpPr/>
      </dsp:nvSpPr>
      <dsp:spPr>
        <a:xfrm>
          <a:off x="0" y="3761359"/>
          <a:ext cx="4502711" cy="46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kern="1200" dirty="0">
              <a:solidFill>
                <a:schemeClr val="accent3">
                  <a:lumMod val="50000"/>
                </a:schemeClr>
              </a:solidFill>
            </a:rPr>
            <a:t>ДА СЕ КАТЕРЯТ </a:t>
          </a:r>
          <a:r>
            <a:rPr lang="en-US" sz="1400" kern="1200" dirty="0">
              <a:solidFill>
                <a:schemeClr val="accent3">
                  <a:lumMod val="50000"/>
                </a:schemeClr>
              </a:solidFill>
            </a:rPr>
            <a:t>ПО ДЪРВЕТАТА</a:t>
          </a:r>
        </a:p>
      </dsp:txBody>
      <dsp:txXfrm>
        <a:off x="0" y="3761359"/>
        <a:ext cx="4502711" cy="469854"/>
      </dsp:txXfrm>
    </dsp:sp>
    <dsp:sp modelId="{EDE67BDC-93CE-4FF3-8EED-93DC848403E5}">
      <dsp:nvSpPr>
        <dsp:cNvPr id="0" name=""/>
        <dsp:cNvSpPr/>
      </dsp:nvSpPr>
      <dsp:spPr>
        <a:xfrm>
          <a:off x="0" y="4231213"/>
          <a:ext cx="4502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2CDBBD-C760-4DF7-BA0F-57127536C051}">
      <dsp:nvSpPr>
        <dsp:cNvPr id="0" name=""/>
        <dsp:cNvSpPr/>
      </dsp:nvSpPr>
      <dsp:spPr>
        <a:xfrm>
          <a:off x="0" y="4231213"/>
          <a:ext cx="4502711" cy="46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kern="1200" dirty="0">
              <a:solidFill>
                <a:schemeClr val="accent3">
                  <a:lumMod val="50000"/>
                </a:schemeClr>
              </a:solidFill>
            </a:rPr>
            <a:t>ДА Т</a:t>
          </a:r>
          <a:r>
            <a:rPr lang="en-US" sz="1400" kern="1200" dirty="0">
              <a:solidFill>
                <a:schemeClr val="accent3">
                  <a:lumMod val="50000"/>
                </a:schemeClr>
              </a:solidFill>
            </a:rPr>
            <a:t>ИЧА</a:t>
          </a:r>
          <a:r>
            <a:rPr lang="bg-BG" sz="1400" kern="1200" dirty="0">
              <a:solidFill>
                <a:schemeClr val="accent3">
                  <a:lumMod val="50000"/>
                </a:schemeClr>
              </a:solidFill>
            </a:rPr>
            <a:t>Т</a:t>
          </a:r>
          <a:endParaRPr lang="en-US" sz="14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0" y="4231213"/>
        <a:ext cx="4502711" cy="469854"/>
      </dsp:txXfrm>
    </dsp:sp>
    <dsp:sp modelId="{F2C719DC-66FF-4514-9174-74B8BDA72B9E}">
      <dsp:nvSpPr>
        <dsp:cNvPr id="0" name=""/>
        <dsp:cNvSpPr/>
      </dsp:nvSpPr>
      <dsp:spPr>
        <a:xfrm>
          <a:off x="0" y="4701067"/>
          <a:ext cx="450271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DF3820-AA72-4F81-9262-F37BF7C80DE8}">
      <dsp:nvSpPr>
        <dsp:cNvPr id="0" name=""/>
        <dsp:cNvSpPr/>
      </dsp:nvSpPr>
      <dsp:spPr>
        <a:xfrm>
          <a:off x="0" y="4701067"/>
          <a:ext cx="4502711" cy="469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400" kern="1200" dirty="0">
              <a:solidFill>
                <a:schemeClr val="accent3">
                  <a:lumMod val="50000"/>
                </a:schemeClr>
              </a:solidFill>
            </a:rPr>
            <a:t>ДА П</a:t>
          </a:r>
          <a:r>
            <a:rPr lang="en-US" sz="1400" kern="1200" dirty="0">
              <a:solidFill>
                <a:schemeClr val="accent3">
                  <a:lumMod val="50000"/>
                </a:schemeClr>
              </a:solidFill>
            </a:rPr>
            <a:t>РЕСКАЧ</a:t>
          </a:r>
          <a:r>
            <a:rPr lang="bg-BG" sz="1400" kern="1200" dirty="0">
              <a:solidFill>
                <a:schemeClr val="accent3">
                  <a:lumMod val="50000"/>
                </a:schemeClr>
              </a:solidFill>
            </a:rPr>
            <a:t>АТ ПРЕПЯТСТВИЯ ИЛИ ЛОКВИ</a:t>
          </a:r>
          <a:endParaRPr lang="en-US" sz="14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0" y="4701067"/>
        <a:ext cx="4502711" cy="4698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BFE69E-86A0-41EF-B44D-9190871875F2}">
      <dsp:nvSpPr>
        <dsp:cNvPr id="0" name=""/>
        <dsp:cNvSpPr/>
      </dsp:nvSpPr>
      <dsp:spPr>
        <a:xfrm rot="16200000">
          <a:off x="-1911871" y="2580074"/>
          <a:ext cx="4247252" cy="423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73512" bIns="0" numCol="1" spcCol="1270" anchor="t" anchorCtr="0">
          <a:noAutofit/>
        </a:bodyPr>
        <a:lstStyle/>
        <a:p>
          <a:pPr lvl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000" i="1" u="none" kern="1200" dirty="0">
              <a:solidFill>
                <a:schemeClr val="accent2">
                  <a:lumMod val="75000"/>
                </a:schemeClr>
              </a:solidFill>
            </a:rPr>
            <a:t>ИЗСЛЕДОВАТЕЛСКИ</a:t>
          </a:r>
        </a:p>
      </dsp:txBody>
      <dsp:txXfrm>
        <a:off x="-1911871" y="2580074"/>
        <a:ext cx="4247252" cy="423510"/>
      </dsp:txXfrm>
    </dsp:sp>
    <dsp:sp modelId="{18971FE4-C6F2-4B3B-BD34-1EBA2B8C244A}">
      <dsp:nvSpPr>
        <dsp:cNvPr id="0" name=""/>
        <dsp:cNvSpPr/>
      </dsp:nvSpPr>
      <dsp:spPr>
        <a:xfrm>
          <a:off x="457544" y="642889"/>
          <a:ext cx="2556538" cy="4247252"/>
        </a:xfrm>
        <a:prstGeom prst="rect">
          <a:avLst/>
        </a:prstGeom>
        <a:solidFill>
          <a:srgbClr val="40E066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37351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1400" b="0" kern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endParaRPr lang="bg-BG" sz="1400" b="0" kern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endParaRPr lang="bg-BG" sz="1400" b="0" kern="1200" dirty="0">
            <a:solidFill>
              <a:schemeClr val="tx1"/>
            </a:solidFill>
            <a:latin typeface="+mn-lt"/>
            <a:cs typeface="Calibri" panose="020F0502020204030204" pitchFamily="34" charset="0"/>
          </a:endParaRP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lang="bg-BG" sz="1400" b="0" kern="1200" dirty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ОБСЛЕДВАНЕ НА ПРИРОДНИ МАТЕРИАЛИ 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lang="bg-BG" sz="1400" b="0" kern="1200" dirty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ИЗСЛЕДОВАТЕЛИ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lang="bg-BG" sz="1400" b="0" kern="1200" dirty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ИГРИ С ЛЕГО 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••"/>
          </a:pPr>
          <a:r>
            <a:rPr lang="bg-BG" sz="1400" b="0" kern="1200" dirty="0">
              <a:solidFill>
                <a:schemeClr val="tx1"/>
              </a:solidFill>
              <a:latin typeface="+mn-lt"/>
              <a:cs typeface="Calibri" panose="020F0502020204030204" pitchFamily="34" charset="0"/>
            </a:rPr>
            <a:t>ЕЛЕМЕНТАРНИ ХИМИЧЕСКИ ОПИТИ С ДОМАКИНСКИ МАТЕРИАЛИ</a:t>
          </a:r>
        </a:p>
      </dsp:txBody>
      <dsp:txXfrm>
        <a:off x="457544" y="642889"/>
        <a:ext cx="2556538" cy="4247252"/>
      </dsp:txXfrm>
    </dsp:sp>
    <dsp:sp modelId="{FBA20902-476D-4C95-9A8C-72494AB2FAF5}">
      <dsp:nvSpPr>
        <dsp:cNvPr id="0" name=""/>
        <dsp:cNvSpPr/>
      </dsp:nvSpPr>
      <dsp:spPr>
        <a:xfrm flipH="1">
          <a:off x="519189" y="511222"/>
          <a:ext cx="46865" cy="79950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615438-359B-483C-B64C-AB899756859A}">
      <dsp:nvSpPr>
        <dsp:cNvPr id="0" name=""/>
        <dsp:cNvSpPr/>
      </dsp:nvSpPr>
      <dsp:spPr>
        <a:xfrm rot="16200000">
          <a:off x="1095404" y="2868591"/>
          <a:ext cx="4247252" cy="423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73512" bIns="0" numCol="1" spcCol="1270" anchor="t" anchorCtr="0">
          <a:noAutofit/>
        </a:bodyPr>
        <a:lstStyle/>
        <a:p>
          <a:pPr lvl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000" i="1" u="none" kern="1200" dirty="0">
              <a:solidFill>
                <a:schemeClr val="accent2">
                  <a:lumMod val="75000"/>
                </a:schemeClr>
              </a:solidFill>
            </a:rPr>
            <a:t>ТВОРЧЕСКИ</a:t>
          </a:r>
        </a:p>
      </dsp:txBody>
      <dsp:txXfrm>
        <a:off x="1095404" y="2868591"/>
        <a:ext cx="4247252" cy="423510"/>
      </dsp:txXfrm>
    </dsp:sp>
    <dsp:sp modelId="{F991EAAB-827F-4622-99D9-D7C58422F4BF}">
      <dsp:nvSpPr>
        <dsp:cNvPr id="0" name=""/>
        <dsp:cNvSpPr/>
      </dsp:nvSpPr>
      <dsp:spPr>
        <a:xfrm>
          <a:off x="3555339" y="681583"/>
          <a:ext cx="2684903" cy="4247252"/>
        </a:xfrm>
        <a:prstGeom prst="rect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37351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400" kern="1200" dirty="0">
              <a:solidFill>
                <a:schemeClr val="tx1"/>
              </a:solidFill>
            </a:rPr>
            <a:t>ИГРИ С ПРИРОДНИ МАТЕРИАЛИ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400" kern="1200" dirty="0">
              <a:solidFill>
                <a:schemeClr val="tx1"/>
              </a:solidFill>
            </a:rPr>
            <a:t>ИЗРАБОТКА НА ГРИВНИ, КОРОНИ, ОБЛЕКЛА ЗА КУКЛИ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400" kern="1200" dirty="0">
              <a:solidFill>
                <a:schemeClr val="tx1"/>
              </a:solidFill>
            </a:rPr>
            <a:t>КОНСТРУИРАНЕ НА СГРАДИ ОТ КАРТОНЕНИ КУТИИ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400" kern="1200" dirty="0">
              <a:solidFill>
                <a:schemeClr val="tx1"/>
              </a:solidFill>
            </a:rPr>
            <a:t>РИСУВАНЕ ВЪРХУ  АСФАЛТ, ДЪСКА ИЛИ  СТРЕЧ ФОЛИО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400" kern="1200" dirty="0">
              <a:solidFill>
                <a:schemeClr val="tx1"/>
              </a:solidFill>
            </a:rPr>
            <a:t>ИЗРАБОТВАНЕ НА СОБСТВЕН МУЗИКАЛЕН ИНСТРУМЕНТ</a:t>
          </a:r>
        </a:p>
      </dsp:txBody>
      <dsp:txXfrm>
        <a:off x="3555339" y="681583"/>
        <a:ext cx="2684903" cy="4247252"/>
      </dsp:txXfrm>
    </dsp:sp>
    <dsp:sp modelId="{ADF44784-8A1C-4330-BF5B-9F74A1608257}">
      <dsp:nvSpPr>
        <dsp:cNvPr id="0" name=""/>
        <dsp:cNvSpPr/>
      </dsp:nvSpPr>
      <dsp:spPr>
        <a:xfrm flipV="1">
          <a:off x="3819593" y="511222"/>
          <a:ext cx="46865" cy="6967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2C2271-9186-40ED-81B4-2AC616F995FA}">
      <dsp:nvSpPr>
        <dsp:cNvPr id="0" name=""/>
        <dsp:cNvSpPr/>
      </dsp:nvSpPr>
      <dsp:spPr>
        <a:xfrm rot="16200000">
          <a:off x="4455925" y="2817483"/>
          <a:ext cx="4247252" cy="423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73512" bIns="0" numCol="1" spcCol="1270" anchor="t" anchorCtr="0">
          <a:noAutofit/>
        </a:bodyPr>
        <a:lstStyle/>
        <a:p>
          <a:pPr lvl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3000" i="1" u="none" kern="1200" dirty="0">
              <a:solidFill>
                <a:schemeClr val="accent2">
                  <a:lumMod val="75000"/>
                </a:schemeClr>
              </a:solidFill>
            </a:rPr>
            <a:t>ИГРИ</a:t>
          </a:r>
        </a:p>
      </dsp:txBody>
      <dsp:txXfrm>
        <a:off x="4455925" y="2817483"/>
        <a:ext cx="4247252" cy="423510"/>
      </dsp:txXfrm>
    </dsp:sp>
    <dsp:sp modelId="{8210CCFB-DDBB-46EA-BD5C-E1D6C51D0C79}">
      <dsp:nvSpPr>
        <dsp:cNvPr id="0" name=""/>
        <dsp:cNvSpPr/>
      </dsp:nvSpPr>
      <dsp:spPr>
        <a:xfrm>
          <a:off x="6861481" y="632173"/>
          <a:ext cx="2374908" cy="42472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373512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400" b="0" kern="1200" dirty="0">
              <a:solidFill>
                <a:schemeClr val="tx1"/>
              </a:solidFill>
            </a:rPr>
            <a:t>ИГРИ С КАРТИННИ КОДОВЕ И ПРИРОДНИ МАТЕРИАЛИ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400" b="0" kern="1200" dirty="0">
              <a:solidFill>
                <a:schemeClr val="tx1"/>
              </a:solidFill>
            </a:rPr>
            <a:t>STEM МОРСКИ ШАХ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400" b="0" kern="1200" dirty="0">
              <a:solidFill>
                <a:schemeClr val="tx1"/>
              </a:solidFill>
            </a:rPr>
            <a:t>ИГРИ С ИЗРАБОТЕНИТЕ КУКЛИ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400" b="0" kern="1200" dirty="0">
              <a:solidFill>
                <a:schemeClr val="tx1"/>
              </a:solidFill>
            </a:rPr>
            <a:t>ИГРИ С МУЗИКАЛНИ ИНСТРУМЕНТИ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400" b="0" kern="1200" dirty="0">
              <a:solidFill>
                <a:schemeClr val="tx1"/>
              </a:solidFill>
            </a:rPr>
            <a:t>МУЗИКАЛНО –ПОДВИЖНИ  ИГРИ</a:t>
          </a:r>
        </a:p>
        <a:p>
          <a:pPr marL="114300" lvl="1" indent="-11430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1400" b="0" kern="1200" dirty="0">
              <a:solidFill>
                <a:schemeClr val="tx1"/>
              </a:solidFill>
            </a:rPr>
            <a:t>НАРОДНИ ИГРИ</a:t>
          </a:r>
        </a:p>
      </dsp:txBody>
      <dsp:txXfrm>
        <a:off x="6861481" y="632173"/>
        <a:ext cx="2374908" cy="4247252"/>
      </dsp:txXfrm>
    </dsp:sp>
    <dsp:sp modelId="{7592BCC8-4FFB-460A-BC21-06BFB746258E}">
      <dsp:nvSpPr>
        <dsp:cNvPr id="0" name=""/>
        <dsp:cNvSpPr/>
      </dsp:nvSpPr>
      <dsp:spPr>
        <a:xfrm>
          <a:off x="7168391" y="511222"/>
          <a:ext cx="78442" cy="4985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2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8E8885-38D0-486E-BB3D-589480A35A97}">
      <dsp:nvSpPr>
        <dsp:cNvPr id="0" name=""/>
        <dsp:cNvSpPr/>
      </dsp:nvSpPr>
      <dsp:spPr>
        <a:xfrm>
          <a:off x="0" y="0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/>
            <a:t>Изберете теми, които ще заинтригуват децата</a:t>
          </a:r>
          <a:r>
            <a:rPr lang="en-US" sz="2000" kern="1200" dirty="0"/>
            <a:t>.</a:t>
          </a:r>
        </a:p>
      </dsp:txBody>
      <dsp:txXfrm>
        <a:off x="19451" y="19451"/>
        <a:ext cx="7620120" cy="625190"/>
      </dsp:txXfrm>
    </dsp:sp>
    <dsp:sp modelId="{F7D3593F-3B2F-4B12-90BF-A65775B4F297}">
      <dsp:nvSpPr>
        <dsp:cNvPr id="0" name=""/>
        <dsp:cNvSpPr/>
      </dsp:nvSpPr>
      <dsp:spPr>
        <a:xfrm>
          <a:off x="628350" y="756328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/>
            <a:t>Улеснете задачата (т.е. съберете материалите, поставете задачата, но не ги насочвайте на всяка стъпка)</a:t>
          </a:r>
          <a:endParaRPr lang="en-US" sz="2000" kern="1200" dirty="0"/>
        </a:p>
      </dsp:txBody>
      <dsp:txXfrm>
        <a:off x="647801" y="775779"/>
        <a:ext cx="7315515" cy="625190"/>
      </dsp:txXfrm>
    </dsp:sp>
    <dsp:sp modelId="{C63541A4-8867-4DBC-B918-1A43A85E27F2}">
      <dsp:nvSpPr>
        <dsp:cNvPr id="0" name=""/>
        <dsp:cNvSpPr/>
      </dsp:nvSpPr>
      <dsp:spPr>
        <a:xfrm>
          <a:off x="1256700" y="1512656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/>
            <a:t>Оставете децата да контролират ученето си колкото е възможно повече и насърчавайте грешките или съмненията</a:t>
          </a:r>
          <a:r>
            <a:rPr lang="en-US" sz="2000" kern="1200" dirty="0"/>
            <a:t>.</a:t>
          </a:r>
        </a:p>
      </dsp:txBody>
      <dsp:txXfrm>
        <a:off x="1276151" y="1532107"/>
        <a:ext cx="7315515" cy="625190"/>
      </dsp:txXfrm>
    </dsp:sp>
    <dsp:sp modelId="{359EAEC7-FDB5-41F9-B39F-488A3EC4D081}">
      <dsp:nvSpPr>
        <dsp:cNvPr id="0" name=""/>
        <dsp:cNvSpPr/>
      </dsp:nvSpPr>
      <dsp:spPr>
        <a:xfrm>
          <a:off x="1885050" y="2268984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/>
            <a:t>Позволете им да работят в групи, когато е възможно</a:t>
          </a:r>
          <a:r>
            <a:rPr lang="en-US" sz="2000" kern="1200" dirty="0"/>
            <a:t>.</a:t>
          </a:r>
        </a:p>
      </dsp:txBody>
      <dsp:txXfrm>
        <a:off x="1904501" y="2288435"/>
        <a:ext cx="7315515" cy="625190"/>
      </dsp:txXfrm>
    </dsp:sp>
    <dsp:sp modelId="{12118D75-5C5D-4650-9397-05317EB2997F}">
      <dsp:nvSpPr>
        <dsp:cNvPr id="0" name=""/>
        <dsp:cNvSpPr/>
      </dsp:nvSpPr>
      <dsp:spPr>
        <a:xfrm>
          <a:off x="2513400" y="3025312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700" kern="1200" dirty="0"/>
            <a:t> </a:t>
          </a:r>
          <a:r>
            <a:rPr lang="bg-BG" sz="2000" kern="1200" dirty="0"/>
            <a:t>Дайте им достатъчно време да работят върху </a:t>
          </a:r>
          <a:r>
            <a:rPr lang="en-US" sz="2000" kern="1200" dirty="0"/>
            <a:t>     </a:t>
          </a:r>
          <a:r>
            <a:rPr lang="bg-BG" sz="2000" kern="1200" dirty="0"/>
            <a:t>дейностите и да</a:t>
          </a:r>
          <a:r>
            <a:rPr lang="en-US" sz="2000" kern="1200" dirty="0"/>
            <a:t> </a:t>
          </a:r>
          <a:r>
            <a:rPr lang="bg-BG" sz="2000" kern="1200" dirty="0"/>
            <a:t>изследват</a:t>
          </a:r>
          <a:r>
            <a:rPr lang="en-US" sz="2000" kern="1200" dirty="0"/>
            <a:t>.</a:t>
          </a:r>
        </a:p>
      </dsp:txBody>
      <dsp:txXfrm>
        <a:off x="2532851" y="3044763"/>
        <a:ext cx="7315515" cy="625190"/>
      </dsp:txXfrm>
    </dsp:sp>
    <dsp:sp modelId="{CAB92A3D-0BBF-4716-AEC6-E36FFBE83F39}">
      <dsp:nvSpPr>
        <dsp:cNvPr id="0" name=""/>
        <dsp:cNvSpPr/>
      </dsp:nvSpPr>
      <dsp:spPr>
        <a:xfrm>
          <a:off x="7982767" y="485156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8079890" y="485156"/>
        <a:ext cx="237414" cy="324824"/>
      </dsp:txXfrm>
    </dsp:sp>
    <dsp:sp modelId="{F27607BB-5A0D-4C52-88A0-6423211F879A}">
      <dsp:nvSpPr>
        <dsp:cNvPr id="0" name=""/>
        <dsp:cNvSpPr/>
      </dsp:nvSpPr>
      <dsp:spPr>
        <a:xfrm>
          <a:off x="8611118" y="1241484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8708241" y="1241484"/>
        <a:ext cx="237414" cy="324824"/>
      </dsp:txXfrm>
    </dsp:sp>
    <dsp:sp modelId="{E5A0AB64-242D-44F2-A30C-4425330B95B1}">
      <dsp:nvSpPr>
        <dsp:cNvPr id="0" name=""/>
        <dsp:cNvSpPr/>
      </dsp:nvSpPr>
      <dsp:spPr>
        <a:xfrm>
          <a:off x="9239468" y="1986744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9336591" y="1986744"/>
        <a:ext cx="237414" cy="324824"/>
      </dsp:txXfrm>
    </dsp:sp>
    <dsp:sp modelId="{0BC9D2CD-17B2-4E8C-B024-AAA30D2623EC}">
      <dsp:nvSpPr>
        <dsp:cNvPr id="0" name=""/>
        <dsp:cNvSpPr/>
      </dsp:nvSpPr>
      <dsp:spPr>
        <a:xfrm>
          <a:off x="9867818" y="2750451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>
        <a:off x="9964941" y="2750451"/>
        <a:ext cx="237414" cy="324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#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6C81C-148E-4694-94FC-C709805AE69A}" type="datetimeFigureOut">
              <a:rPr lang="bg-BG" smtClean="0"/>
              <a:pPr/>
              <a:t>10.3.2025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1F7C2-1670-4AD8-9468-BD13CD5241BA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65511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1F7C2-1670-4AD8-9468-BD13CD5241BA}" type="slidenum">
              <a:rPr lang="bg-BG" smtClean="0"/>
              <a:pPr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69532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1F7C2-1670-4AD8-9468-BD13CD5241BA}" type="slidenum">
              <a:rPr lang="bg-BG" smtClean="0"/>
              <a:pPr/>
              <a:t>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08116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1F7C2-1670-4AD8-9468-BD13CD5241BA}" type="slidenum">
              <a:rPr lang="bg-BG" smtClean="0"/>
              <a:pPr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56246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1F7C2-1670-4AD8-9468-BD13CD5241BA}" type="slidenum">
              <a:rPr lang="bg-BG" smtClean="0"/>
              <a:pPr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4847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1F7C2-1670-4AD8-9468-BD13CD5241BA}" type="slidenum">
              <a:rPr lang="bg-BG" smtClean="0"/>
              <a:pPr/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05065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1F7C2-1670-4AD8-9468-BD13CD5241BA}" type="slidenum">
              <a:rPr lang="bg-BG" smtClean="0"/>
              <a:pPr/>
              <a:t>16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75260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1F7C2-1670-4AD8-9468-BD13CD5241BA}" type="slidenum">
              <a:rPr lang="bg-BG" smtClean="0"/>
              <a:pPr/>
              <a:t>17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5649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1F7C2-1670-4AD8-9468-BD13CD5241BA}" type="slidenum">
              <a:rPr lang="bg-BG" smtClean="0"/>
              <a:pPr/>
              <a:t>27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31297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1F7C2-1670-4AD8-9468-BD13CD5241BA}" type="slidenum">
              <a:rPr lang="bg-BG" smtClean="0"/>
              <a:pPr/>
              <a:t>29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00627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1F7C2-1670-4AD8-9468-BD13CD5241BA}" type="slidenum">
              <a:rPr lang="bg-BG" smtClean="0"/>
              <a:pPr/>
              <a:t>30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43705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1F7C2-1670-4AD8-9468-BD13CD5241BA}" type="slidenum">
              <a:rPr lang="bg-BG" smtClean="0"/>
              <a:pPr/>
              <a:t>32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61844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1F7C2-1670-4AD8-9468-BD13CD5241BA}" type="slidenum">
              <a:rPr lang="bg-BG" smtClean="0"/>
              <a:pPr/>
              <a:t>35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0296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0760069-8861-4F72-A5CD-98D6C9619F7B}" type="datetimeFigureOut">
              <a:rPr lang="bg-BG" smtClean="0"/>
              <a:pPr/>
              <a:t>10.3.2025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D2BDAE-82E0-49FC-BA62-B89401FEB476}" type="slidenum">
              <a:rPr lang="bg-BG" smtClean="0"/>
              <a:pPr/>
              <a:t>‹#›</a:t>
            </a:fld>
            <a:endParaRPr lang="bg-BG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572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60069-8861-4F72-A5CD-98D6C9619F7B}" type="datetimeFigureOut">
              <a:rPr lang="bg-BG" smtClean="0"/>
              <a:pPr/>
              <a:t>10.3.2025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2BDAE-82E0-49FC-BA62-B89401FEB47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20574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60069-8861-4F72-A5CD-98D6C9619F7B}" type="datetimeFigureOut">
              <a:rPr lang="bg-BG" smtClean="0"/>
              <a:pPr/>
              <a:t>10.3.2025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2BDAE-82E0-49FC-BA62-B89401FEB476}" type="slidenum">
              <a:rPr lang="bg-BG" smtClean="0"/>
              <a:pPr/>
              <a:t>‹#›</a:t>
            </a:fld>
            <a:endParaRPr lang="bg-BG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33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60069-8861-4F72-A5CD-98D6C9619F7B}" type="datetimeFigureOut">
              <a:rPr lang="bg-BG" smtClean="0"/>
              <a:pPr/>
              <a:t>10.3.2025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2BDAE-82E0-49FC-BA62-B89401FEB47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11619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60069-8861-4F72-A5CD-98D6C9619F7B}" type="datetimeFigureOut">
              <a:rPr lang="bg-BG" smtClean="0"/>
              <a:pPr/>
              <a:t>10.3.2025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2BDAE-82E0-49FC-BA62-B89401FEB47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968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60069-8861-4F72-A5CD-98D6C9619F7B}" type="datetimeFigureOut">
              <a:rPr lang="bg-BG" smtClean="0"/>
              <a:pPr/>
              <a:t>10.3.2025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2BDAE-82E0-49FC-BA62-B89401FEB47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20721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60069-8861-4F72-A5CD-98D6C9619F7B}" type="datetimeFigureOut">
              <a:rPr lang="bg-BG" smtClean="0"/>
              <a:pPr/>
              <a:t>10.3.2025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2BDAE-82E0-49FC-BA62-B89401FEB47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5249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60069-8861-4F72-A5CD-98D6C9619F7B}" type="datetimeFigureOut">
              <a:rPr lang="bg-BG" smtClean="0"/>
              <a:pPr/>
              <a:t>10.3.2025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2BDAE-82E0-49FC-BA62-B89401FEB47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93063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60069-8861-4F72-A5CD-98D6C9619F7B}" type="datetimeFigureOut">
              <a:rPr lang="bg-BG" smtClean="0"/>
              <a:pPr/>
              <a:t>10.3.2025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2BDAE-82E0-49FC-BA62-B89401FEB47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90432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60069-8861-4F72-A5CD-98D6C9619F7B}" type="datetimeFigureOut">
              <a:rPr lang="bg-BG" smtClean="0"/>
              <a:pPr/>
              <a:t>10.3.2025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2BDAE-82E0-49FC-BA62-B89401FEB47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6034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60069-8861-4F72-A5CD-98D6C9619F7B}" type="datetimeFigureOut">
              <a:rPr lang="bg-BG" smtClean="0"/>
              <a:pPr/>
              <a:t>10.3.2025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2BDAE-82E0-49FC-BA62-B89401FEB47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99009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B77183B-D91C-4877-8446-04AF82AD0211}"/>
              </a:ext>
            </a:extLst>
          </p:cNvPr>
          <p:cNvSpPr/>
          <p:nvPr userDrawn="1"/>
        </p:nvSpPr>
        <p:spPr>
          <a:xfrm>
            <a:off x="0" y="6649277"/>
            <a:ext cx="9893376" cy="852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8F7C02-C4E1-41FB-B50E-9077B2D466F1}"/>
              </a:ext>
            </a:extLst>
          </p:cNvPr>
          <p:cNvGrpSpPr/>
          <p:nvPr/>
        </p:nvGrpSpPr>
        <p:grpSpPr>
          <a:xfrm>
            <a:off x="9917984" y="6249017"/>
            <a:ext cx="2134868" cy="538948"/>
            <a:chOff x="3459679" y="2564932"/>
            <a:chExt cx="5250757" cy="132555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EBFE799-9951-424F-AA26-A9B2226E0273}"/>
                </a:ext>
              </a:extLst>
            </p:cNvPr>
            <p:cNvGrpSpPr/>
            <p:nvPr/>
          </p:nvGrpSpPr>
          <p:grpSpPr>
            <a:xfrm>
              <a:off x="3467491" y="2775272"/>
              <a:ext cx="5242945" cy="981076"/>
              <a:chOff x="609600" y="2828925"/>
              <a:chExt cx="4733925" cy="88582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404C533-9854-4AB1-864E-4EC83E534AF5}"/>
                  </a:ext>
                </a:extLst>
              </p:cNvPr>
              <p:cNvSpPr/>
              <p:nvPr/>
            </p:nvSpPr>
            <p:spPr>
              <a:xfrm>
                <a:off x="609600" y="2828925"/>
                <a:ext cx="885825" cy="8858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6CC28C5-72C9-4A9C-A38D-4895E418FDF6}"/>
                  </a:ext>
                </a:extLst>
              </p:cNvPr>
              <p:cNvSpPr/>
              <p:nvPr/>
            </p:nvSpPr>
            <p:spPr>
              <a:xfrm>
                <a:off x="1571625" y="2828925"/>
                <a:ext cx="885825" cy="8858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DE7E71F-BCD3-460E-871E-91151BF0CFCB}"/>
                  </a:ext>
                </a:extLst>
              </p:cNvPr>
              <p:cNvSpPr/>
              <p:nvPr/>
            </p:nvSpPr>
            <p:spPr>
              <a:xfrm>
                <a:off x="2533650" y="2828925"/>
                <a:ext cx="885825" cy="88582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CB2864E-6E5C-4245-B1A8-E20E2751C8B2}"/>
                  </a:ext>
                </a:extLst>
              </p:cNvPr>
              <p:cNvSpPr/>
              <p:nvPr/>
            </p:nvSpPr>
            <p:spPr>
              <a:xfrm>
                <a:off x="3495675" y="2828925"/>
                <a:ext cx="885825" cy="8858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C5333E1-387E-4717-8817-F654B5A8E20D}"/>
                  </a:ext>
                </a:extLst>
              </p:cNvPr>
              <p:cNvSpPr/>
              <p:nvPr/>
            </p:nvSpPr>
            <p:spPr>
              <a:xfrm>
                <a:off x="4457700" y="2828925"/>
                <a:ext cx="885825" cy="88582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917E84-BC22-43AB-A243-2B467A7BD64E}"/>
                </a:ext>
              </a:extLst>
            </p:cNvPr>
            <p:cNvSpPr/>
            <p:nvPr/>
          </p:nvSpPr>
          <p:spPr>
            <a:xfrm rot="10800000">
              <a:off x="4589772" y="2769586"/>
              <a:ext cx="869882" cy="963508"/>
            </a:xfrm>
            <a:custGeom>
              <a:avLst/>
              <a:gdLst>
                <a:gd name="connsiteX0" fmla="*/ 249393 w 869883"/>
                <a:gd name="connsiteY0" fmla="*/ 183621 h 963507"/>
                <a:gd name="connsiteX1" fmla="*/ 283449 w 869883"/>
                <a:gd name="connsiteY1" fmla="*/ 159204 h 963507"/>
                <a:gd name="connsiteX2" fmla="*/ 259032 w 869883"/>
                <a:gd name="connsiteY2" fmla="*/ 125148 h 963507"/>
                <a:gd name="connsiteX3" fmla="*/ 224976 w 869883"/>
                <a:gd name="connsiteY3" fmla="*/ 149565 h 963507"/>
                <a:gd name="connsiteX4" fmla="*/ 249393 w 869883"/>
                <a:gd name="connsiteY4" fmla="*/ 183621 h 963507"/>
                <a:gd name="connsiteX5" fmla="*/ 795252 w 869883"/>
                <a:gd name="connsiteY5" fmla="*/ 408697 h 963507"/>
                <a:gd name="connsiteX6" fmla="*/ 809612 w 869883"/>
                <a:gd name="connsiteY6" fmla="*/ 355860 h 963507"/>
                <a:gd name="connsiteX7" fmla="*/ 771076 w 869883"/>
                <a:gd name="connsiteY7" fmla="*/ 403388 h 963507"/>
                <a:gd name="connsiteX8" fmla="*/ 795252 w 869883"/>
                <a:gd name="connsiteY8" fmla="*/ 408697 h 963507"/>
                <a:gd name="connsiteX9" fmla="*/ 100086 w 869883"/>
                <a:gd name="connsiteY9" fmla="*/ 631479 h 963507"/>
                <a:gd name="connsiteX10" fmla="*/ 71143 w 869883"/>
                <a:gd name="connsiteY10" fmla="*/ 602536 h 963507"/>
                <a:gd name="connsiteX11" fmla="*/ 100086 w 869883"/>
                <a:gd name="connsiteY11" fmla="*/ 573593 h 963507"/>
                <a:gd name="connsiteX12" fmla="*/ 129029 w 869883"/>
                <a:gd name="connsiteY12" fmla="*/ 602536 h 963507"/>
                <a:gd name="connsiteX13" fmla="*/ 100086 w 869883"/>
                <a:gd name="connsiteY13" fmla="*/ 631479 h 963507"/>
                <a:gd name="connsiteX14" fmla="*/ 100086 w 869883"/>
                <a:gd name="connsiteY14" fmla="*/ 660422 h 963507"/>
                <a:gd name="connsiteX15" fmla="*/ 157972 w 869883"/>
                <a:gd name="connsiteY15" fmla="*/ 602536 h 963507"/>
                <a:gd name="connsiteX16" fmla="*/ 100086 w 869883"/>
                <a:gd name="connsiteY16" fmla="*/ 544650 h 963507"/>
                <a:gd name="connsiteX17" fmla="*/ 42200 w 869883"/>
                <a:gd name="connsiteY17" fmla="*/ 602536 h 963507"/>
                <a:gd name="connsiteX18" fmla="*/ 100086 w 869883"/>
                <a:gd name="connsiteY18" fmla="*/ 660422 h 963507"/>
                <a:gd name="connsiteX19" fmla="*/ 636483 w 869883"/>
                <a:gd name="connsiteY19" fmla="*/ 963507 h 963507"/>
                <a:gd name="connsiteX20" fmla="*/ 423144 w 869883"/>
                <a:gd name="connsiteY20" fmla="*/ 963507 h 963507"/>
                <a:gd name="connsiteX21" fmla="*/ 417256 w 869883"/>
                <a:gd name="connsiteY21" fmla="*/ 959411 h 963507"/>
                <a:gd name="connsiteX22" fmla="*/ 118065 w 869883"/>
                <a:gd name="connsiteY22" fmla="*/ 959411 h 963507"/>
                <a:gd name="connsiteX23" fmla="*/ 118065 w 869883"/>
                <a:gd name="connsiteY23" fmla="*/ 908722 h 963507"/>
                <a:gd name="connsiteX24" fmla="*/ 168754 w 869883"/>
                <a:gd name="connsiteY24" fmla="*/ 858033 h 963507"/>
                <a:gd name="connsiteX25" fmla="*/ 271522 w 869883"/>
                <a:gd name="connsiteY25" fmla="*/ 858033 h 963507"/>
                <a:gd name="connsiteX26" fmla="*/ 44795 w 869883"/>
                <a:gd name="connsiteY26" fmla="*/ 700313 h 963507"/>
                <a:gd name="connsiteX27" fmla="*/ 18708 w 869883"/>
                <a:gd name="connsiteY27" fmla="*/ 554976 h 963507"/>
                <a:gd name="connsiteX28" fmla="*/ 48652 w 869883"/>
                <a:gd name="connsiteY28" fmla="*/ 526299 h 963507"/>
                <a:gd name="connsiteX29" fmla="*/ 74792 w 869883"/>
                <a:gd name="connsiteY29" fmla="*/ 516166 h 963507"/>
                <a:gd name="connsiteX30" fmla="*/ 74213 w 869883"/>
                <a:gd name="connsiteY30" fmla="*/ 514501 h 963507"/>
                <a:gd name="connsiteX31" fmla="*/ 631187 w 869883"/>
                <a:gd name="connsiteY31" fmla="*/ 342364 h 963507"/>
                <a:gd name="connsiteX32" fmla="*/ 297632 w 869883"/>
                <a:gd name="connsiteY32" fmla="*/ 217056 h 963507"/>
                <a:gd name="connsiteX33" fmla="*/ 272796 w 869883"/>
                <a:gd name="connsiteY33" fmla="*/ 228529 h 963507"/>
                <a:gd name="connsiteX34" fmla="*/ 242325 w 869883"/>
                <a:gd name="connsiteY34" fmla="*/ 229885 h 963507"/>
                <a:gd name="connsiteX35" fmla="*/ 218472 w 869883"/>
                <a:gd name="connsiteY35" fmla="*/ 221008 h 963507"/>
                <a:gd name="connsiteX36" fmla="*/ 164724 w 869883"/>
                <a:gd name="connsiteY36" fmla="*/ 258948 h 963507"/>
                <a:gd name="connsiteX37" fmla="*/ 56132 w 869883"/>
                <a:gd name="connsiteY37" fmla="*/ 241600 h 963507"/>
                <a:gd name="connsiteX38" fmla="*/ 6014 w 869883"/>
                <a:gd name="connsiteY38" fmla="*/ 156783 h 963507"/>
                <a:gd name="connsiteX39" fmla="*/ 9869 w 869883"/>
                <a:gd name="connsiteY39" fmla="*/ 132366 h 963507"/>
                <a:gd name="connsiteX40" fmla="*/ 25290 w 869883"/>
                <a:gd name="connsiteY40" fmla="*/ 134936 h 963507"/>
                <a:gd name="connsiteX41" fmla="*/ 77338 w 869883"/>
                <a:gd name="connsiteY41" fmla="*/ 212042 h 963507"/>
                <a:gd name="connsiteX42" fmla="*/ 156371 w 869883"/>
                <a:gd name="connsiteY42" fmla="*/ 224893 h 963507"/>
                <a:gd name="connsiteX43" fmla="*/ 191922 w 869883"/>
                <a:gd name="connsiteY43" fmla="*/ 196932 h 963507"/>
                <a:gd name="connsiteX44" fmla="*/ 178712 w 869883"/>
                <a:gd name="connsiteY44" fmla="*/ 141855 h 963507"/>
                <a:gd name="connsiteX45" fmla="*/ 209717 w 869883"/>
                <a:gd name="connsiteY45" fmla="*/ 91977 h 963507"/>
                <a:gd name="connsiteX46" fmla="*/ 214528 w 869883"/>
                <a:gd name="connsiteY46" fmla="*/ 89741 h 963507"/>
                <a:gd name="connsiteX47" fmla="*/ 186572 w 869883"/>
                <a:gd name="connsiteY47" fmla="*/ 46905 h 963507"/>
                <a:gd name="connsiteX48" fmla="*/ 107539 w 869883"/>
                <a:gd name="connsiteY48" fmla="*/ 34698 h 963507"/>
                <a:gd name="connsiteX49" fmla="*/ 34288 w 869883"/>
                <a:gd name="connsiteY49" fmla="*/ 91884 h 963507"/>
                <a:gd name="connsiteX50" fmla="*/ 18224 w 869883"/>
                <a:gd name="connsiteY50" fmla="*/ 89314 h 963507"/>
                <a:gd name="connsiteX51" fmla="*/ 22079 w 869883"/>
                <a:gd name="connsiteY51" fmla="*/ 64898 h 963507"/>
                <a:gd name="connsiteX52" fmla="*/ 96615 w 869883"/>
                <a:gd name="connsiteY52" fmla="*/ 0 h 963507"/>
                <a:gd name="connsiteX53" fmla="*/ 205206 w 869883"/>
                <a:gd name="connsiteY53" fmla="*/ 17348 h 963507"/>
                <a:gd name="connsiteX54" fmla="*/ 250632 w 869883"/>
                <a:gd name="connsiteY54" fmla="*/ 78961 h 963507"/>
                <a:gd name="connsiteX55" fmla="*/ 266742 w 869883"/>
                <a:gd name="connsiteY55" fmla="*/ 78243 h 963507"/>
                <a:gd name="connsiteX56" fmla="*/ 316620 w 869883"/>
                <a:gd name="connsiteY56" fmla="*/ 109005 h 963507"/>
                <a:gd name="connsiteX57" fmla="*/ 319435 w 869883"/>
                <a:gd name="connsiteY57" fmla="*/ 115098 h 963507"/>
                <a:gd name="connsiteX58" fmla="*/ 803977 w 869883"/>
                <a:gd name="connsiteY58" fmla="*/ 300705 h 963507"/>
                <a:gd name="connsiteX59" fmla="*/ 824626 w 869883"/>
                <a:gd name="connsiteY59" fmla="*/ 306486 h 963507"/>
                <a:gd name="connsiteX60" fmla="*/ 865490 w 869883"/>
                <a:gd name="connsiteY60" fmla="*/ 353933 h 963507"/>
                <a:gd name="connsiteX61" fmla="*/ 813466 w 869883"/>
                <a:gd name="connsiteY61" fmla="*/ 457981 h 963507"/>
                <a:gd name="connsiteX62" fmla="*/ 293089 w 869883"/>
                <a:gd name="connsiteY62" fmla="*/ 618657 h 963507"/>
                <a:gd name="connsiteX63" fmla="*/ 603336 w 869883"/>
                <a:gd name="connsiteY63" fmla="*/ 834477 h 963507"/>
                <a:gd name="connsiteX64" fmla="*/ 625895 w 869883"/>
                <a:gd name="connsiteY64" fmla="*/ 858033 h 963507"/>
                <a:gd name="connsiteX65" fmla="*/ 705014 w 869883"/>
                <a:gd name="connsiteY65" fmla="*/ 858033 h 963507"/>
                <a:gd name="connsiteX66" fmla="*/ 755703 w 869883"/>
                <a:gd name="connsiteY66" fmla="*/ 908722 h 963507"/>
                <a:gd name="connsiteX67" fmla="*/ 755703 w 869883"/>
                <a:gd name="connsiteY67" fmla="*/ 959411 h 963507"/>
                <a:gd name="connsiteX68" fmla="*/ 638257 w 869883"/>
                <a:gd name="connsiteY68" fmla="*/ 959411 h 96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869883" h="963507">
                  <a:moveTo>
                    <a:pt x="249393" y="183621"/>
                  </a:moveTo>
                  <a:cubicBezTo>
                    <a:pt x="265458" y="186191"/>
                    <a:pt x="280878" y="175268"/>
                    <a:pt x="283449" y="159204"/>
                  </a:cubicBezTo>
                  <a:cubicBezTo>
                    <a:pt x="286019" y="143140"/>
                    <a:pt x="275095" y="127719"/>
                    <a:pt x="259032" y="125148"/>
                  </a:cubicBezTo>
                  <a:cubicBezTo>
                    <a:pt x="242968" y="122578"/>
                    <a:pt x="227547" y="133502"/>
                    <a:pt x="224976" y="149565"/>
                  </a:cubicBezTo>
                  <a:cubicBezTo>
                    <a:pt x="221764" y="165630"/>
                    <a:pt x="233329" y="181050"/>
                    <a:pt x="249393" y="183621"/>
                  </a:cubicBezTo>
                  <a:close/>
                  <a:moveTo>
                    <a:pt x="795252" y="408697"/>
                  </a:moveTo>
                  <a:cubicBezTo>
                    <a:pt x="817199" y="404994"/>
                    <a:pt x="829844" y="377537"/>
                    <a:pt x="809612" y="355860"/>
                  </a:cubicBezTo>
                  <a:cubicBezTo>
                    <a:pt x="775572" y="335307"/>
                    <a:pt x="743459" y="374486"/>
                    <a:pt x="771076" y="403388"/>
                  </a:cubicBezTo>
                  <a:cubicBezTo>
                    <a:pt x="779586" y="408526"/>
                    <a:pt x="787936" y="409931"/>
                    <a:pt x="795252" y="408697"/>
                  </a:cubicBezTo>
                  <a:close/>
                  <a:moveTo>
                    <a:pt x="100086" y="631479"/>
                  </a:moveTo>
                  <a:cubicBezTo>
                    <a:pt x="84101" y="631479"/>
                    <a:pt x="71143" y="618521"/>
                    <a:pt x="71143" y="602536"/>
                  </a:cubicBezTo>
                  <a:cubicBezTo>
                    <a:pt x="71143" y="586551"/>
                    <a:pt x="84101" y="573593"/>
                    <a:pt x="100086" y="573593"/>
                  </a:cubicBezTo>
                  <a:cubicBezTo>
                    <a:pt x="116071" y="573593"/>
                    <a:pt x="129029" y="586551"/>
                    <a:pt x="129029" y="602536"/>
                  </a:cubicBezTo>
                  <a:cubicBezTo>
                    <a:pt x="129029" y="618521"/>
                    <a:pt x="116071" y="631479"/>
                    <a:pt x="100086" y="631479"/>
                  </a:cubicBezTo>
                  <a:close/>
                  <a:moveTo>
                    <a:pt x="100086" y="660422"/>
                  </a:moveTo>
                  <a:cubicBezTo>
                    <a:pt x="132056" y="660422"/>
                    <a:pt x="157972" y="634506"/>
                    <a:pt x="157972" y="602536"/>
                  </a:cubicBezTo>
                  <a:cubicBezTo>
                    <a:pt x="157972" y="570566"/>
                    <a:pt x="132056" y="544650"/>
                    <a:pt x="100086" y="544650"/>
                  </a:cubicBezTo>
                  <a:cubicBezTo>
                    <a:pt x="68116" y="544650"/>
                    <a:pt x="42200" y="570566"/>
                    <a:pt x="42200" y="602536"/>
                  </a:cubicBezTo>
                  <a:cubicBezTo>
                    <a:pt x="42200" y="634506"/>
                    <a:pt x="68116" y="660422"/>
                    <a:pt x="100086" y="660422"/>
                  </a:cubicBezTo>
                  <a:close/>
                  <a:moveTo>
                    <a:pt x="636483" y="963507"/>
                  </a:moveTo>
                  <a:lnTo>
                    <a:pt x="423144" y="963507"/>
                  </a:lnTo>
                  <a:lnTo>
                    <a:pt x="417256" y="959411"/>
                  </a:lnTo>
                  <a:lnTo>
                    <a:pt x="118065" y="959411"/>
                  </a:lnTo>
                  <a:lnTo>
                    <a:pt x="118065" y="908722"/>
                  </a:lnTo>
                  <a:cubicBezTo>
                    <a:pt x="118065" y="880727"/>
                    <a:pt x="140759" y="858033"/>
                    <a:pt x="168754" y="858033"/>
                  </a:cubicBezTo>
                  <a:lnTo>
                    <a:pt x="271522" y="858033"/>
                  </a:lnTo>
                  <a:lnTo>
                    <a:pt x="44795" y="700313"/>
                  </a:lnTo>
                  <a:cubicBezTo>
                    <a:pt x="-2543" y="667383"/>
                    <a:pt x="-14222" y="602314"/>
                    <a:pt x="18708" y="554976"/>
                  </a:cubicBezTo>
                  <a:cubicBezTo>
                    <a:pt x="26940" y="543142"/>
                    <a:pt x="37181" y="533536"/>
                    <a:pt x="48652" y="526299"/>
                  </a:cubicBezTo>
                  <a:lnTo>
                    <a:pt x="74792" y="516166"/>
                  </a:lnTo>
                  <a:lnTo>
                    <a:pt x="74213" y="514501"/>
                  </a:lnTo>
                  <a:lnTo>
                    <a:pt x="631187" y="342364"/>
                  </a:lnTo>
                  <a:lnTo>
                    <a:pt x="297632" y="217056"/>
                  </a:lnTo>
                  <a:lnTo>
                    <a:pt x="272796" y="228529"/>
                  </a:lnTo>
                  <a:cubicBezTo>
                    <a:pt x="263087" y="230929"/>
                    <a:pt x="252766" y="231491"/>
                    <a:pt x="242325" y="229885"/>
                  </a:cubicBezTo>
                  <a:lnTo>
                    <a:pt x="218472" y="221008"/>
                  </a:lnTo>
                  <a:lnTo>
                    <a:pt x="164724" y="258948"/>
                  </a:lnTo>
                  <a:lnTo>
                    <a:pt x="56132" y="241600"/>
                  </a:lnTo>
                  <a:lnTo>
                    <a:pt x="6014" y="156783"/>
                  </a:lnTo>
                  <a:lnTo>
                    <a:pt x="9869" y="132366"/>
                  </a:lnTo>
                  <a:lnTo>
                    <a:pt x="25290" y="134936"/>
                  </a:lnTo>
                  <a:lnTo>
                    <a:pt x="77338" y="212042"/>
                  </a:lnTo>
                  <a:lnTo>
                    <a:pt x="156371" y="224893"/>
                  </a:lnTo>
                  <a:lnTo>
                    <a:pt x="191922" y="196932"/>
                  </a:lnTo>
                  <a:lnTo>
                    <a:pt x="178712" y="141855"/>
                  </a:lnTo>
                  <a:cubicBezTo>
                    <a:pt x="182247" y="120972"/>
                    <a:pt x="193813" y="103463"/>
                    <a:pt x="209717" y="91977"/>
                  </a:cubicBezTo>
                  <a:lnTo>
                    <a:pt x="214528" y="89741"/>
                  </a:lnTo>
                  <a:lnTo>
                    <a:pt x="186572" y="46905"/>
                  </a:lnTo>
                  <a:lnTo>
                    <a:pt x="107539" y="34698"/>
                  </a:lnTo>
                  <a:lnTo>
                    <a:pt x="34288" y="91884"/>
                  </a:lnTo>
                  <a:lnTo>
                    <a:pt x="18224" y="89314"/>
                  </a:lnTo>
                  <a:lnTo>
                    <a:pt x="22079" y="64898"/>
                  </a:lnTo>
                  <a:lnTo>
                    <a:pt x="96615" y="0"/>
                  </a:lnTo>
                  <a:lnTo>
                    <a:pt x="205206" y="17348"/>
                  </a:lnTo>
                  <a:lnTo>
                    <a:pt x="250632" y="78961"/>
                  </a:lnTo>
                  <a:lnTo>
                    <a:pt x="266742" y="78243"/>
                  </a:lnTo>
                  <a:cubicBezTo>
                    <a:pt x="287625" y="81456"/>
                    <a:pt x="305135" y="93022"/>
                    <a:pt x="316620" y="109005"/>
                  </a:cubicBezTo>
                  <a:lnTo>
                    <a:pt x="319435" y="115098"/>
                  </a:lnTo>
                  <a:lnTo>
                    <a:pt x="803977" y="300705"/>
                  </a:lnTo>
                  <a:lnTo>
                    <a:pt x="824626" y="306486"/>
                  </a:lnTo>
                  <a:cubicBezTo>
                    <a:pt x="843332" y="315879"/>
                    <a:pt x="858425" y="332417"/>
                    <a:pt x="865490" y="353933"/>
                  </a:cubicBezTo>
                  <a:cubicBezTo>
                    <a:pt x="880262" y="397608"/>
                    <a:pt x="856498" y="443851"/>
                    <a:pt x="813466" y="457981"/>
                  </a:cubicBezTo>
                  <a:lnTo>
                    <a:pt x="293089" y="618657"/>
                  </a:lnTo>
                  <a:lnTo>
                    <a:pt x="603336" y="834477"/>
                  </a:lnTo>
                  <a:lnTo>
                    <a:pt x="625895" y="858033"/>
                  </a:lnTo>
                  <a:lnTo>
                    <a:pt x="705014" y="858033"/>
                  </a:lnTo>
                  <a:cubicBezTo>
                    <a:pt x="733009" y="858033"/>
                    <a:pt x="755703" y="880727"/>
                    <a:pt x="755703" y="908722"/>
                  </a:cubicBezTo>
                  <a:lnTo>
                    <a:pt x="755703" y="959411"/>
                  </a:lnTo>
                  <a:lnTo>
                    <a:pt x="638257" y="9594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apezoid 24">
              <a:extLst>
                <a:ext uri="{FF2B5EF4-FFF2-40B4-BE49-F238E27FC236}">
                  <a16:creationId xmlns:a16="http://schemas.microsoft.com/office/drawing/2014/main" id="{31D460DF-0640-47FB-8F04-195A1FD52078}"/>
                </a:ext>
              </a:extLst>
            </p:cNvPr>
            <p:cNvSpPr>
              <a:spLocks noChangeAspect="1"/>
            </p:cNvSpPr>
            <p:nvPr/>
          </p:nvSpPr>
          <p:spPr>
            <a:xfrm rot="8369018">
              <a:off x="6543417" y="2652941"/>
              <a:ext cx="1146180" cy="1157101"/>
            </a:xfrm>
            <a:custGeom>
              <a:avLst/>
              <a:gdLst/>
              <a:ahLst/>
              <a:cxnLst/>
              <a:rect l="l" t="t" r="r" b="b"/>
              <a:pathLst>
                <a:path w="4411086" h="4453092">
                  <a:moveTo>
                    <a:pt x="3095887" y="1153910"/>
                  </a:moveTo>
                  <a:cubicBezTo>
                    <a:pt x="3119009" y="1174647"/>
                    <a:pt x="3146597" y="1191685"/>
                    <a:pt x="3177861" y="1203446"/>
                  </a:cubicBezTo>
                  <a:cubicBezTo>
                    <a:pt x="3302917" y="1250492"/>
                    <a:pt x="3439398" y="1195315"/>
                    <a:pt x="3482703" y="1080205"/>
                  </a:cubicBezTo>
                  <a:cubicBezTo>
                    <a:pt x="3526008" y="965093"/>
                    <a:pt x="3459737" y="833641"/>
                    <a:pt x="3334683" y="786595"/>
                  </a:cubicBezTo>
                  <a:cubicBezTo>
                    <a:pt x="3209628" y="739549"/>
                    <a:pt x="3073147" y="794724"/>
                    <a:pt x="3029841" y="909836"/>
                  </a:cubicBezTo>
                  <a:cubicBezTo>
                    <a:pt x="2997363" y="996169"/>
                    <a:pt x="3026521" y="1091695"/>
                    <a:pt x="3095887" y="1153910"/>
                  </a:cubicBezTo>
                  <a:close/>
                  <a:moveTo>
                    <a:pt x="3521423" y="1860548"/>
                  </a:moveTo>
                  <a:cubicBezTo>
                    <a:pt x="3544546" y="1881285"/>
                    <a:pt x="3572135" y="1898322"/>
                    <a:pt x="3603399" y="1910084"/>
                  </a:cubicBezTo>
                  <a:cubicBezTo>
                    <a:pt x="3728453" y="1957130"/>
                    <a:pt x="3864935" y="1901953"/>
                    <a:pt x="3908240" y="1786842"/>
                  </a:cubicBezTo>
                  <a:cubicBezTo>
                    <a:pt x="3951546" y="1671732"/>
                    <a:pt x="3885275" y="1540278"/>
                    <a:pt x="3760220" y="1493232"/>
                  </a:cubicBezTo>
                  <a:cubicBezTo>
                    <a:pt x="3635166" y="1446186"/>
                    <a:pt x="3498684" y="1501363"/>
                    <a:pt x="3455379" y="1616474"/>
                  </a:cubicBezTo>
                  <a:cubicBezTo>
                    <a:pt x="3422900" y="1702807"/>
                    <a:pt x="3452057" y="1798333"/>
                    <a:pt x="3521423" y="1860548"/>
                  </a:cubicBezTo>
                  <a:close/>
                  <a:moveTo>
                    <a:pt x="3507502" y="2659088"/>
                  </a:moveTo>
                  <a:cubicBezTo>
                    <a:pt x="3530625" y="2679826"/>
                    <a:pt x="3558214" y="2696863"/>
                    <a:pt x="3589478" y="2708624"/>
                  </a:cubicBezTo>
                  <a:cubicBezTo>
                    <a:pt x="3714532" y="2755670"/>
                    <a:pt x="3851014" y="2700494"/>
                    <a:pt x="3894319" y="2585383"/>
                  </a:cubicBezTo>
                  <a:cubicBezTo>
                    <a:pt x="3937624" y="2470273"/>
                    <a:pt x="3871353" y="2338820"/>
                    <a:pt x="3746299" y="2291774"/>
                  </a:cubicBezTo>
                  <a:cubicBezTo>
                    <a:pt x="3621245" y="2244728"/>
                    <a:pt x="3484763" y="2299905"/>
                    <a:pt x="3441458" y="2415014"/>
                  </a:cubicBezTo>
                  <a:cubicBezTo>
                    <a:pt x="3408979" y="2501348"/>
                    <a:pt x="3438136" y="2596873"/>
                    <a:pt x="3507502" y="2659088"/>
                  </a:cubicBezTo>
                  <a:close/>
                  <a:moveTo>
                    <a:pt x="2750047" y="3029987"/>
                  </a:moveTo>
                  <a:cubicBezTo>
                    <a:pt x="2773168" y="3050726"/>
                    <a:pt x="2800759" y="3067763"/>
                    <a:pt x="2832021" y="3079524"/>
                  </a:cubicBezTo>
                  <a:cubicBezTo>
                    <a:pt x="2957076" y="3126570"/>
                    <a:pt x="3093558" y="3071393"/>
                    <a:pt x="3136863" y="2956283"/>
                  </a:cubicBezTo>
                  <a:cubicBezTo>
                    <a:pt x="3180168" y="2841172"/>
                    <a:pt x="3113897" y="2709719"/>
                    <a:pt x="2988843" y="2662673"/>
                  </a:cubicBezTo>
                  <a:cubicBezTo>
                    <a:pt x="2863789" y="2615627"/>
                    <a:pt x="2727307" y="2670804"/>
                    <a:pt x="2684001" y="2785914"/>
                  </a:cubicBezTo>
                  <a:cubicBezTo>
                    <a:pt x="2651523" y="2872247"/>
                    <a:pt x="2680681" y="2967773"/>
                    <a:pt x="2750047" y="3029987"/>
                  </a:cubicBezTo>
                  <a:close/>
                  <a:moveTo>
                    <a:pt x="1666926" y="2573567"/>
                  </a:moveTo>
                  <a:lnTo>
                    <a:pt x="1775047" y="423729"/>
                  </a:lnTo>
                  <a:lnTo>
                    <a:pt x="1991290" y="423729"/>
                  </a:lnTo>
                  <a:lnTo>
                    <a:pt x="2099411" y="2573567"/>
                  </a:lnTo>
                  <a:close/>
                  <a:moveTo>
                    <a:pt x="1154974" y="2568578"/>
                  </a:moveTo>
                  <a:cubicBezTo>
                    <a:pt x="1178096" y="2589317"/>
                    <a:pt x="1205685" y="2606354"/>
                    <a:pt x="1236949" y="2618115"/>
                  </a:cubicBezTo>
                  <a:cubicBezTo>
                    <a:pt x="1362003" y="2665161"/>
                    <a:pt x="1498485" y="2609985"/>
                    <a:pt x="1541790" y="2494874"/>
                  </a:cubicBezTo>
                  <a:cubicBezTo>
                    <a:pt x="1585096" y="2379763"/>
                    <a:pt x="1518825" y="2248310"/>
                    <a:pt x="1393770" y="2201264"/>
                  </a:cubicBezTo>
                  <a:cubicBezTo>
                    <a:pt x="1268716" y="2154218"/>
                    <a:pt x="1132234" y="2209394"/>
                    <a:pt x="1088929" y="2324505"/>
                  </a:cubicBezTo>
                  <a:cubicBezTo>
                    <a:pt x="1056450" y="2410839"/>
                    <a:pt x="1085608" y="2506364"/>
                    <a:pt x="1154974" y="2568578"/>
                  </a:cubicBezTo>
                  <a:close/>
                  <a:moveTo>
                    <a:pt x="1811301" y="3132571"/>
                  </a:moveTo>
                  <a:lnTo>
                    <a:pt x="1704026" y="2663196"/>
                  </a:lnTo>
                  <a:lnTo>
                    <a:pt x="2117930" y="2682436"/>
                  </a:lnTo>
                  <a:lnTo>
                    <a:pt x="1967575" y="3139835"/>
                  </a:lnTo>
                  <a:close/>
                  <a:moveTo>
                    <a:pt x="474734" y="2026084"/>
                  </a:moveTo>
                  <a:cubicBezTo>
                    <a:pt x="497856" y="2046823"/>
                    <a:pt x="525445" y="2063859"/>
                    <a:pt x="556709" y="2075621"/>
                  </a:cubicBezTo>
                  <a:cubicBezTo>
                    <a:pt x="681763" y="2122667"/>
                    <a:pt x="818245" y="2067490"/>
                    <a:pt x="861550" y="1952380"/>
                  </a:cubicBezTo>
                  <a:cubicBezTo>
                    <a:pt x="904855" y="1837269"/>
                    <a:pt x="838584" y="1705816"/>
                    <a:pt x="713530" y="1658770"/>
                  </a:cubicBezTo>
                  <a:cubicBezTo>
                    <a:pt x="588476" y="1611724"/>
                    <a:pt x="451994" y="1666900"/>
                    <a:pt x="408689" y="1782011"/>
                  </a:cubicBezTo>
                  <a:cubicBezTo>
                    <a:pt x="376210" y="1868344"/>
                    <a:pt x="405367" y="1963870"/>
                    <a:pt x="474734" y="2026084"/>
                  </a:cubicBezTo>
                  <a:close/>
                  <a:moveTo>
                    <a:pt x="470005" y="2517620"/>
                  </a:moveTo>
                  <a:cubicBezTo>
                    <a:pt x="142796" y="2243059"/>
                    <a:pt x="-69074" y="1913805"/>
                    <a:pt x="20698" y="1573981"/>
                  </a:cubicBezTo>
                  <a:cubicBezTo>
                    <a:pt x="290062" y="677171"/>
                    <a:pt x="1131284" y="1373424"/>
                    <a:pt x="1417683" y="1157395"/>
                  </a:cubicBezTo>
                  <a:cubicBezTo>
                    <a:pt x="1704082" y="941367"/>
                    <a:pt x="795764" y="512391"/>
                    <a:pt x="1486994" y="164947"/>
                  </a:cubicBezTo>
                  <a:cubicBezTo>
                    <a:pt x="1963635" y="-91969"/>
                    <a:pt x="2301495" y="-33140"/>
                    <a:pt x="2924035" y="233397"/>
                  </a:cubicBezTo>
                  <a:cubicBezTo>
                    <a:pt x="3546575" y="499935"/>
                    <a:pt x="4682373" y="1460700"/>
                    <a:pt x="4352060" y="2410274"/>
                  </a:cubicBezTo>
                  <a:cubicBezTo>
                    <a:pt x="4055563" y="3262631"/>
                    <a:pt x="2903863" y="3342769"/>
                    <a:pt x="2149143" y="3248705"/>
                  </a:cubicBezTo>
                  <a:cubicBezTo>
                    <a:pt x="2120485" y="3221681"/>
                    <a:pt x="2088781" y="3200633"/>
                    <a:pt x="2056697" y="3184977"/>
                  </a:cubicBezTo>
                  <a:lnTo>
                    <a:pt x="2029525" y="3174239"/>
                  </a:lnTo>
                  <a:lnTo>
                    <a:pt x="2074465" y="2961096"/>
                  </a:lnTo>
                  <a:cubicBezTo>
                    <a:pt x="2174448" y="2968058"/>
                    <a:pt x="2268303" y="2914369"/>
                    <a:pt x="2302852" y="2822534"/>
                  </a:cubicBezTo>
                  <a:cubicBezTo>
                    <a:pt x="2344980" y="2710550"/>
                    <a:pt x="2283405" y="2583099"/>
                    <a:pt x="2164586" y="2533664"/>
                  </a:cubicBezTo>
                  <a:lnTo>
                    <a:pt x="2177079" y="2474412"/>
                  </a:lnTo>
                  <a:lnTo>
                    <a:pt x="2181423" y="2474420"/>
                  </a:lnTo>
                  <a:lnTo>
                    <a:pt x="2180348" y="2458905"/>
                  </a:lnTo>
                  <a:lnTo>
                    <a:pt x="2183345" y="2444691"/>
                  </a:lnTo>
                  <a:lnTo>
                    <a:pt x="2179364" y="2444684"/>
                  </a:lnTo>
                  <a:lnTo>
                    <a:pt x="2069296" y="855315"/>
                  </a:lnTo>
                  <a:cubicBezTo>
                    <a:pt x="2264713" y="815272"/>
                    <a:pt x="2400776" y="670372"/>
                    <a:pt x="2376696" y="524656"/>
                  </a:cubicBezTo>
                  <a:cubicBezTo>
                    <a:pt x="2351678" y="373263"/>
                    <a:pt x="2163271" y="278317"/>
                    <a:pt x="1955875" y="312591"/>
                  </a:cubicBezTo>
                  <a:cubicBezTo>
                    <a:pt x="1748480" y="346862"/>
                    <a:pt x="1600634" y="497374"/>
                    <a:pt x="1625652" y="648768"/>
                  </a:cubicBezTo>
                  <a:cubicBezTo>
                    <a:pt x="1635034" y="705540"/>
                    <a:pt x="1667392" y="754373"/>
                    <a:pt x="1715112" y="791433"/>
                  </a:cubicBezTo>
                  <a:lnTo>
                    <a:pt x="1728511" y="799403"/>
                  </a:lnTo>
                  <a:lnTo>
                    <a:pt x="1608970" y="2443607"/>
                  </a:lnTo>
                  <a:lnTo>
                    <a:pt x="1608731" y="2443607"/>
                  </a:lnTo>
                  <a:lnTo>
                    <a:pt x="1608909" y="2444461"/>
                  </a:lnTo>
                  <a:lnTo>
                    <a:pt x="1606809" y="2473335"/>
                  </a:lnTo>
                  <a:lnTo>
                    <a:pt x="1614885" y="2473351"/>
                  </a:lnTo>
                  <a:lnTo>
                    <a:pt x="1760460" y="3176931"/>
                  </a:lnTo>
                  <a:cubicBezTo>
                    <a:pt x="1363839" y="3071567"/>
                    <a:pt x="842276" y="2829991"/>
                    <a:pt x="470005" y="2517620"/>
                  </a:cubicBezTo>
                  <a:close/>
                  <a:moveTo>
                    <a:pt x="1703651" y="4144665"/>
                  </a:moveTo>
                  <a:cubicBezTo>
                    <a:pt x="1692426" y="4135382"/>
                    <a:pt x="1682479" y="4126471"/>
                    <a:pt x="1673433" y="4117764"/>
                  </a:cubicBezTo>
                  <a:cubicBezTo>
                    <a:pt x="1630012" y="4075967"/>
                    <a:pt x="1607344" y="4038835"/>
                    <a:pt x="1563711" y="3987474"/>
                  </a:cubicBezTo>
                  <a:cubicBezTo>
                    <a:pt x="1428119" y="3754817"/>
                    <a:pt x="1459551" y="3514918"/>
                    <a:pt x="1577437" y="3369529"/>
                  </a:cubicBezTo>
                  <a:cubicBezTo>
                    <a:pt x="1695323" y="3224139"/>
                    <a:pt x="1812160" y="3189516"/>
                    <a:pt x="1943877" y="3254126"/>
                  </a:cubicBezTo>
                  <a:cubicBezTo>
                    <a:pt x="2075594" y="3318736"/>
                    <a:pt x="2201944" y="3486346"/>
                    <a:pt x="2150195" y="3720844"/>
                  </a:cubicBezTo>
                  <a:cubicBezTo>
                    <a:pt x="2053054" y="4010881"/>
                    <a:pt x="2046121" y="3999957"/>
                    <a:pt x="2256634" y="4453092"/>
                  </a:cubicBezTo>
                  <a:cubicBezTo>
                    <a:pt x="1923422" y="4292924"/>
                    <a:pt x="1782225" y="4209649"/>
                    <a:pt x="1703651" y="41446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5CF2213-852E-4240-813E-B4BEE73B7B5F}"/>
                </a:ext>
              </a:extLst>
            </p:cNvPr>
            <p:cNvGrpSpPr/>
            <p:nvPr/>
          </p:nvGrpSpPr>
          <p:grpSpPr>
            <a:xfrm>
              <a:off x="7721588" y="2772298"/>
              <a:ext cx="988480" cy="987025"/>
              <a:chOff x="2611714" y="1452659"/>
              <a:chExt cx="3963104" cy="3957283"/>
            </a:xfrm>
            <a:solidFill>
              <a:schemeClr val="bg1"/>
            </a:solidFill>
          </p:grpSpPr>
          <p:sp>
            <p:nvSpPr>
              <p:cNvPr id="17" name="Round Same Side Corner Rectangle 4">
                <a:extLst>
                  <a:ext uri="{FF2B5EF4-FFF2-40B4-BE49-F238E27FC236}">
                    <a16:creationId xmlns:a16="http://schemas.microsoft.com/office/drawing/2014/main" id="{15E8845B-2966-4D6E-BF28-D4FFBE0924ED}"/>
                  </a:ext>
                </a:extLst>
              </p:cNvPr>
              <p:cNvSpPr/>
              <p:nvPr/>
            </p:nvSpPr>
            <p:spPr>
              <a:xfrm rot="5400000">
                <a:off x="3996576" y="67797"/>
                <a:ext cx="1193379" cy="3963104"/>
              </a:xfrm>
              <a:custGeom>
                <a:avLst/>
                <a:gdLst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4005634 h 4005634"/>
                  <a:gd name="connsiteX7" fmla="*/ 0 w 792088"/>
                  <a:gd name="connsiteY7" fmla="*/ 259607 h 4005634"/>
                  <a:gd name="connsiteX8" fmla="*/ 259607 w 792088"/>
                  <a:gd name="connsiteY8" fmla="*/ 0 h 4005634"/>
                  <a:gd name="connsiteX0" fmla="*/ 270239 w 802720"/>
                  <a:gd name="connsiteY0" fmla="*/ 0 h 4005634"/>
                  <a:gd name="connsiteX1" fmla="*/ 543113 w 802720"/>
                  <a:gd name="connsiteY1" fmla="*/ 0 h 4005634"/>
                  <a:gd name="connsiteX2" fmla="*/ 802720 w 802720"/>
                  <a:gd name="connsiteY2" fmla="*/ 259607 h 4005634"/>
                  <a:gd name="connsiteX3" fmla="*/ 802720 w 802720"/>
                  <a:gd name="connsiteY3" fmla="*/ 4005634 h 4005634"/>
                  <a:gd name="connsiteX4" fmla="*/ 802720 w 802720"/>
                  <a:gd name="connsiteY4" fmla="*/ 4005634 h 4005634"/>
                  <a:gd name="connsiteX5" fmla="*/ 10632 w 802720"/>
                  <a:gd name="connsiteY5" fmla="*/ 4005634 h 4005634"/>
                  <a:gd name="connsiteX6" fmla="*/ 0 w 802720"/>
                  <a:gd name="connsiteY6" fmla="*/ 3590965 h 4005634"/>
                  <a:gd name="connsiteX7" fmla="*/ 10632 w 802720"/>
                  <a:gd name="connsiteY7" fmla="*/ 259607 h 4005634"/>
                  <a:gd name="connsiteX8" fmla="*/ 270239 w 802720"/>
                  <a:gd name="connsiteY8" fmla="*/ 0 h 4005634"/>
                  <a:gd name="connsiteX0" fmla="*/ 280872 w 813353"/>
                  <a:gd name="connsiteY0" fmla="*/ 0 h 4005634"/>
                  <a:gd name="connsiteX1" fmla="*/ 553746 w 813353"/>
                  <a:gd name="connsiteY1" fmla="*/ 0 h 4005634"/>
                  <a:gd name="connsiteX2" fmla="*/ 813353 w 813353"/>
                  <a:gd name="connsiteY2" fmla="*/ 259607 h 4005634"/>
                  <a:gd name="connsiteX3" fmla="*/ 813353 w 813353"/>
                  <a:gd name="connsiteY3" fmla="*/ 4005634 h 4005634"/>
                  <a:gd name="connsiteX4" fmla="*/ 813353 w 813353"/>
                  <a:gd name="connsiteY4" fmla="*/ 4005634 h 4005634"/>
                  <a:gd name="connsiteX5" fmla="*/ 21265 w 813353"/>
                  <a:gd name="connsiteY5" fmla="*/ 4005634 h 4005634"/>
                  <a:gd name="connsiteX6" fmla="*/ 0 w 813353"/>
                  <a:gd name="connsiteY6" fmla="*/ 3590965 h 4005634"/>
                  <a:gd name="connsiteX7" fmla="*/ 21265 w 813353"/>
                  <a:gd name="connsiteY7" fmla="*/ 259607 h 4005634"/>
                  <a:gd name="connsiteX8" fmla="*/ 280872 w 813353"/>
                  <a:gd name="connsiteY8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0 w 792088"/>
                  <a:gd name="connsiteY5" fmla="*/ 4005634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792088"/>
                  <a:gd name="connsiteY0" fmla="*/ 0 h 4005634"/>
                  <a:gd name="connsiteX1" fmla="*/ 532481 w 792088"/>
                  <a:gd name="connsiteY1" fmla="*/ 0 h 4005634"/>
                  <a:gd name="connsiteX2" fmla="*/ 792088 w 792088"/>
                  <a:gd name="connsiteY2" fmla="*/ 259607 h 4005634"/>
                  <a:gd name="connsiteX3" fmla="*/ 792088 w 792088"/>
                  <a:gd name="connsiteY3" fmla="*/ 4005634 h 4005634"/>
                  <a:gd name="connsiteX4" fmla="*/ 792088 w 792088"/>
                  <a:gd name="connsiteY4" fmla="*/ 4005634 h 4005634"/>
                  <a:gd name="connsiteX5" fmla="*/ 10633 w 792088"/>
                  <a:gd name="connsiteY5" fmla="*/ 3101867 h 4005634"/>
                  <a:gd name="connsiteX6" fmla="*/ 0 w 792088"/>
                  <a:gd name="connsiteY6" fmla="*/ 259607 h 4005634"/>
                  <a:gd name="connsiteX7" fmla="*/ 259607 w 792088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88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05634"/>
                  <a:gd name="connsiteX1" fmla="*/ 532481 w 1004739"/>
                  <a:gd name="connsiteY1" fmla="*/ 0 h 4005634"/>
                  <a:gd name="connsiteX2" fmla="*/ 792088 w 1004739"/>
                  <a:gd name="connsiteY2" fmla="*/ 259607 h 4005634"/>
                  <a:gd name="connsiteX3" fmla="*/ 792090 w 1004739"/>
                  <a:gd name="connsiteY3" fmla="*/ 4005634 h 4005634"/>
                  <a:gd name="connsiteX4" fmla="*/ 1004739 w 1004739"/>
                  <a:gd name="connsiteY4" fmla="*/ 3941839 h 4005634"/>
                  <a:gd name="connsiteX5" fmla="*/ 10633 w 1004739"/>
                  <a:gd name="connsiteY5" fmla="*/ 3101867 h 4005634"/>
                  <a:gd name="connsiteX6" fmla="*/ 0 w 1004739"/>
                  <a:gd name="connsiteY6" fmla="*/ 259607 h 4005634"/>
                  <a:gd name="connsiteX7" fmla="*/ 259607 w 1004739"/>
                  <a:gd name="connsiteY7" fmla="*/ 0 h 4005634"/>
                  <a:gd name="connsiteX0" fmla="*/ 259607 w 1004739"/>
                  <a:gd name="connsiteY0" fmla="*/ 0 h 4016266"/>
                  <a:gd name="connsiteX1" fmla="*/ 532481 w 1004739"/>
                  <a:gd name="connsiteY1" fmla="*/ 0 h 4016266"/>
                  <a:gd name="connsiteX2" fmla="*/ 792088 w 1004739"/>
                  <a:gd name="connsiteY2" fmla="*/ 259607 h 4016266"/>
                  <a:gd name="connsiteX3" fmla="*/ 802725 w 1004739"/>
                  <a:gd name="connsiteY3" fmla="*/ 4016266 h 4016266"/>
                  <a:gd name="connsiteX4" fmla="*/ 1004739 w 1004739"/>
                  <a:gd name="connsiteY4" fmla="*/ 3941839 h 4016266"/>
                  <a:gd name="connsiteX5" fmla="*/ 10633 w 1004739"/>
                  <a:gd name="connsiteY5" fmla="*/ 3101867 h 4016266"/>
                  <a:gd name="connsiteX6" fmla="*/ 0 w 1004739"/>
                  <a:gd name="connsiteY6" fmla="*/ 259607 h 4016266"/>
                  <a:gd name="connsiteX7" fmla="*/ 259607 w 1004739"/>
                  <a:gd name="connsiteY7" fmla="*/ 0 h 4016266"/>
                  <a:gd name="connsiteX0" fmla="*/ 259607 w 1040242"/>
                  <a:gd name="connsiteY0" fmla="*/ 0 h 3941839"/>
                  <a:gd name="connsiteX1" fmla="*/ 532481 w 1040242"/>
                  <a:gd name="connsiteY1" fmla="*/ 0 h 3941839"/>
                  <a:gd name="connsiteX2" fmla="*/ 792088 w 1040242"/>
                  <a:gd name="connsiteY2" fmla="*/ 259607 h 3941839"/>
                  <a:gd name="connsiteX3" fmla="*/ 1004739 w 1040242"/>
                  <a:gd name="connsiteY3" fmla="*/ 3941839 h 3941839"/>
                  <a:gd name="connsiteX4" fmla="*/ 10633 w 1040242"/>
                  <a:gd name="connsiteY4" fmla="*/ 3101867 h 3941839"/>
                  <a:gd name="connsiteX5" fmla="*/ 0 w 1040242"/>
                  <a:gd name="connsiteY5" fmla="*/ 259607 h 3941839"/>
                  <a:gd name="connsiteX6" fmla="*/ 259607 w 1040242"/>
                  <a:gd name="connsiteY6" fmla="*/ 0 h 3941839"/>
                  <a:gd name="connsiteX0" fmla="*/ 259607 w 1384020"/>
                  <a:gd name="connsiteY0" fmla="*/ 0 h 3984369"/>
                  <a:gd name="connsiteX1" fmla="*/ 532481 w 1384020"/>
                  <a:gd name="connsiteY1" fmla="*/ 0 h 3984369"/>
                  <a:gd name="connsiteX2" fmla="*/ 792088 w 1384020"/>
                  <a:gd name="connsiteY2" fmla="*/ 259607 h 3984369"/>
                  <a:gd name="connsiteX3" fmla="*/ 1366248 w 1384020"/>
                  <a:gd name="connsiteY3" fmla="*/ 3984369 h 3984369"/>
                  <a:gd name="connsiteX4" fmla="*/ 10633 w 1384020"/>
                  <a:gd name="connsiteY4" fmla="*/ 3101867 h 3984369"/>
                  <a:gd name="connsiteX5" fmla="*/ 0 w 1384020"/>
                  <a:gd name="connsiteY5" fmla="*/ 259607 h 3984369"/>
                  <a:gd name="connsiteX6" fmla="*/ 259607 w 1384020"/>
                  <a:gd name="connsiteY6" fmla="*/ 0 h 3984369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28565"/>
                  <a:gd name="connsiteY0" fmla="*/ 0 h 4016267"/>
                  <a:gd name="connsiteX1" fmla="*/ 532481 w 1128565"/>
                  <a:gd name="connsiteY1" fmla="*/ 0 h 4016267"/>
                  <a:gd name="connsiteX2" fmla="*/ 792088 w 1128565"/>
                  <a:gd name="connsiteY2" fmla="*/ 259607 h 4016267"/>
                  <a:gd name="connsiteX3" fmla="*/ 1100436 w 1128565"/>
                  <a:gd name="connsiteY3" fmla="*/ 4016267 h 4016267"/>
                  <a:gd name="connsiteX4" fmla="*/ 10633 w 1128565"/>
                  <a:gd name="connsiteY4" fmla="*/ 3101867 h 4016267"/>
                  <a:gd name="connsiteX5" fmla="*/ 0 w 1128565"/>
                  <a:gd name="connsiteY5" fmla="*/ 259607 h 4016267"/>
                  <a:gd name="connsiteX6" fmla="*/ 259607 w 1128565"/>
                  <a:gd name="connsiteY6" fmla="*/ 0 h 4016267"/>
                  <a:gd name="connsiteX0" fmla="*/ 259607 w 1148583"/>
                  <a:gd name="connsiteY0" fmla="*/ 0 h 3963104"/>
                  <a:gd name="connsiteX1" fmla="*/ 532481 w 1148583"/>
                  <a:gd name="connsiteY1" fmla="*/ 0 h 3963104"/>
                  <a:gd name="connsiteX2" fmla="*/ 792088 w 1148583"/>
                  <a:gd name="connsiteY2" fmla="*/ 259607 h 3963104"/>
                  <a:gd name="connsiteX3" fmla="*/ 1121701 w 1148583"/>
                  <a:gd name="connsiteY3" fmla="*/ 3963104 h 3963104"/>
                  <a:gd name="connsiteX4" fmla="*/ 10633 w 1148583"/>
                  <a:gd name="connsiteY4" fmla="*/ 3101867 h 3963104"/>
                  <a:gd name="connsiteX5" fmla="*/ 0 w 1148583"/>
                  <a:gd name="connsiteY5" fmla="*/ 259607 h 3963104"/>
                  <a:gd name="connsiteX6" fmla="*/ 259607 w 1148583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180707"/>
                  <a:gd name="connsiteY0" fmla="*/ 0 h 3963104"/>
                  <a:gd name="connsiteX1" fmla="*/ 564605 w 1180707"/>
                  <a:gd name="connsiteY1" fmla="*/ 0 h 3963104"/>
                  <a:gd name="connsiteX2" fmla="*/ 824212 w 1180707"/>
                  <a:gd name="connsiteY2" fmla="*/ 259607 h 3963104"/>
                  <a:gd name="connsiteX3" fmla="*/ 1153825 w 1180707"/>
                  <a:gd name="connsiteY3" fmla="*/ 3963104 h 3963104"/>
                  <a:gd name="connsiteX4" fmla="*/ 228 w 1180707"/>
                  <a:gd name="connsiteY4" fmla="*/ 2867951 h 3963104"/>
                  <a:gd name="connsiteX5" fmla="*/ 32124 w 1180707"/>
                  <a:gd name="connsiteY5" fmla="*/ 259607 h 3963104"/>
                  <a:gd name="connsiteX6" fmla="*/ 291731 w 1180707"/>
                  <a:gd name="connsiteY6" fmla="*/ 0 h 3963104"/>
                  <a:gd name="connsiteX0" fmla="*/ 291731 w 1210113"/>
                  <a:gd name="connsiteY0" fmla="*/ 0 h 3963640"/>
                  <a:gd name="connsiteX1" fmla="*/ 564605 w 1210113"/>
                  <a:gd name="connsiteY1" fmla="*/ 0 h 3963640"/>
                  <a:gd name="connsiteX2" fmla="*/ 824212 w 1210113"/>
                  <a:gd name="connsiteY2" fmla="*/ 259607 h 3963640"/>
                  <a:gd name="connsiteX3" fmla="*/ 1153825 w 1210113"/>
                  <a:gd name="connsiteY3" fmla="*/ 3963104 h 3963640"/>
                  <a:gd name="connsiteX4" fmla="*/ 228 w 1210113"/>
                  <a:gd name="connsiteY4" fmla="*/ 2867951 h 3963640"/>
                  <a:gd name="connsiteX5" fmla="*/ 32124 w 1210113"/>
                  <a:gd name="connsiteY5" fmla="*/ 259607 h 3963640"/>
                  <a:gd name="connsiteX6" fmla="*/ 291731 w 1210113"/>
                  <a:gd name="connsiteY6" fmla="*/ 0 h 3963640"/>
                  <a:gd name="connsiteX0" fmla="*/ 291731 w 1202597"/>
                  <a:gd name="connsiteY0" fmla="*/ 0 h 3963104"/>
                  <a:gd name="connsiteX1" fmla="*/ 564605 w 1202597"/>
                  <a:gd name="connsiteY1" fmla="*/ 0 h 3963104"/>
                  <a:gd name="connsiteX2" fmla="*/ 824212 w 1202597"/>
                  <a:gd name="connsiteY2" fmla="*/ 259607 h 3963104"/>
                  <a:gd name="connsiteX3" fmla="*/ 865240 w 1202597"/>
                  <a:gd name="connsiteY3" fmla="*/ 2853423 h 3963104"/>
                  <a:gd name="connsiteX4" fmla="*/ 1153825 w 1202597"/>
                  <a:gd name="connsiteY4" fmla="*/ 3963104 h 3963104"/>
                  <a:gd name="connsiteX5" fmla="*/ 228 w 1202597"/>
                  <a:gd name="connsiteY5" fmla="*/ 2867951 h 3963104"/>
                  <a:gd name="connsiteX6" fmla="*/ 32124 w 1202597"/>
                  <a:gd name="connsiteY6" fmla="*/ 259607 h 3963104"/>
                  <a:gd name="connsiteX7" fmla="*/ 291731 w 1202597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53423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100"/>
                  <a:gd name="connsiteY0" fmla="*/ 0 h 3963104"/>
                  <a:gd name="connsiteX1" fmla="*/ 564605 w 1195100"/>
                  <a:gd name="connsiteY1" fmla="*/ 0 h 3963104"/>
                  <a:gd name="connsiteX2" fmla="*/ 824212 w 1195100"/>
                  <a:gd name="connsiteY2" fmla="*/ 259607 h 3963104"/>
                  <a:gd name="connsiteX3" fmla="*/ 833342 w 1195100"/>
                  <a:gd name="connsiteY3" fmla="*/ 2864055 h 3963104"/>
                  <a:gd name="connsiteX4" fmla="*/ 1153825 w 1195100"/>
                  <a:gd name="connsiteY4" fmla="*/ 3963104 h 3963104"/>
                  <a:gd name="connsiteX5" fmla="*/ 228 w 1195100"/>
                  <a:gd name="connsiteY5" fmla="*/ 2867951 h 3963104"/>
                  <a:gd name="connsiteX6" fmla="*/ 32124 w 1195100"/>
                  <a:gd name="connsiteY6" fmla="*/ 259607 h 3963104"/>
                  <a:gd name="connsiteX7" fmla="*/ 291731 w 1195100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7202"/>
                  <a:gd name="connsiteY0" fmla="*/ 0 h 3963104"/>
                  <a:gd name="connsiteX1" fmla="*/ 564605 w 1197202"/>
                  <a:gd name="connsiteY1" fmla="*/ 0 h 3963104"/>
                  <a:gd name="connsiteX2" fmla="*/ 824212 w 1197202"/>
                  <a:gd name="connsiteY2" fmla="*/ 259607 h 3963104"/>
                  <a:gd name="connsiteX3" fmla="*/ 865240 w 1197202"/>
                  <a:gd name="connsiteY3" fmla="*/ 2864055 h 3963104"/>
                  <a:gd name="connsiteX4" fmla="*/ 1153825 w 1197202"/>
                  <a:gd name="connsiteY4" fmla="*/ 3963104 h 3963104"/>
                  <a:gd name="connsiteX5" fmla="*/ 228 w 1197202"/>
                  <a:gd name="connsiteY5" fmla="*/ 2867951 h 3963104"/>
                  <a:gd name="connsiteX6" fmla="*/ 32124 w 1197202"/>
                  <a:gd name="connsiteY6" fmla="*/ 259607 h 3963104"/>
                  <a:gd name="connsiteX7" fmla="*/ 291731 w 1197202"/>
                  <a:gd name="connsiteY7" fmla="*/ 0 h 3963104"/>
                  <a:gd name="connsiteX0" fmla="*/ 291731 w 1195777"/>
                  <a:gd name="connsiteY0" fmla="*/ 0 h 3963104"/>
                  <a:gd name="connsiteX1" fmla="*/ 564605 w 1195777"/>
                  <a:gd name="connsiteY1" fmla="*/ 0 h 3963104"/>
                  <a:gd name="connsiteX2" fmla="*/ 824212 w 1195777"/>
                  <a:gd name="connsiteY2" fmla="*/ 259607 h 3963104"/>
                  <a:gd name="connsiteX3" fmla="*/ 843975 w 1195777"/>
                  <a:gd name="connsiteY3" fmla="*/ 2832157 h 3963104"/>
                  <a:gd name="connsiteX4" fmla="*/ 1153825 w 1195777"/>
                  <a:gd name="connsiteY4" fmla="*/ 3963104 h 3963104"/>
                  <a:gd name="connsiteX5" fmla="*/ 228 w 1195777"/>
                  <a:gd name="connsiteY5" fmla="*/ 2867951 h 3963104"/>
                  <a:gd name="connsiteX6" fmla="*/ 32124 w 1195777"/>
                  <a:gd name="connsiteY6" fmla="*/ 259607 h 3963104"/>
                  <a:gd name="connsiteX7" fmla="*/ 291731 w 1195777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4715"/>
                  <a:gd name="connsiteY0" fmla="*/ 0 h 3963104"/>
                  <a:gd name="connsiteX1" fmla="*/ 564605 w 1194715"/>
                  <a:gd name="connsiteY1" fmla="*/ 0 h 3963104"/>
                  <a:gd name="connsiteX2" fmla="*/ 824212 w 1194715"/>
                  <a:gd name="connsiteY2" fmla="*/ 259607 h 3963104"/>
                  <a:gd name="connsiteX3" fmla="*/ 827147 w 1194715"/>
                  <a:gd name="connsiteY3" fmla="*/ 2820937 h 3963104"/>
                  <a:gd name="connsiteX4" fmla="*/ 1153825 w 1194715"/>
                  <a:gd name="connsiteY4" fmla="*/ 3963104 h 3963104"/>
                  <a:gd name="connsiteX5" fmla="*/ 228 w 1194715"/>
                  <a:gd name="connsiteY5" fmla="*/ 2867951 h 3963104"/>
                  <a:gd name="connsiteX6" fmla="*/ 32124 w 1194715"/>
                  <a:gd name="connsiteY6" fmla="*/ 259607 h 3963104"/>
                  <a:gd name="connsiteX7" fmla="*/ 291731 w 1194715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  <a:gd name="connsiteX0" fmla="*/ 291731 w 1193379"/>
                  <a:gd name="connsiteY0" fmla="*/ 0 h 3963104"/>
                  <a:gd name="connsiteX1" fmla="*/ 564605 w 1193379"/>
                  <a:gd name="connsiteY1" fmla="*/ 0 h 3963104"/>
                  <a:gd name="connsiteX2" fmla="*/ 824212 w 1193379"/>
                  <a:gd name="connsiteY2" fmla="*/ 259607 h 3963104"/>
                  <a:gd name="connsiteX3" fmla="*/ 804710 w 1193379"/>
                  <a:gd name="connsiteY3" fmla="*/ 2820937 h 3963104"/>
                  <a:gd name="connsiteX4" fmla="*/ 1153825 w 1193379"/>
                  <a:gd name="connsiteY4" fmla="*/ 3963104 h 3963104"/>
                  <a:gd name="connsiteX5" fmla="*/ 228 w 1193379"/>
                  <a:gd name="connsiteY5" fmla="*/ 2867951 h 3963104"/>
                  <a:gd name="connsiteX6" fmla="*/ 32124 w 1193379"/>
                  <a:gd name="connsiteY6" fmla="*/ 259607 h 3963104"/>
                  <a:gd name="connsiteX7" fmla="*/ 291731 w 1193379"/>
                  <a:gd name="connsiteY7" fmla="*/ 0 h 3963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93379" h="3963104">
                    <a:moveTo>
                      <a:pt x="291731" y="0"/>
                    </a:moveTo>
                    <a:lnTo>
                      <a:pt x="564605" y="0"/>
                    </a:lnTo>
                    <a:cubicBezTo>
                      <a:pt x="707982" y="0"/>
                      <a:pt x="824212" y="116230"/>
                      <a:pt x="824212" y="259607"/>
                    </a:cubicBezTo>
                    <a:cubicBezTo>
                      <a:pt x="812311" y="1450613"/>
                      <a:pt x="789639" y="1742312"/>
                      <a:pt x="804710" y="2820937"/>
                    </a:cubicBezTo>
                    <a:cubicBezTo>
                      <a:pt x="785221" y="3416922"/>
                      <a:pt x="1344067" y="3958911"/>
                      <a:pt x="1153825" y="3963104"/>
                    </a:cubicBezTo>
                    <a:cubicBezTo>
                      <a:pt x="691323" y="3853235"/>
                      <a:pt x="5536" y="3498816"/>
                      <a:pt x="228" y="2867951"/>
                    </a:cubicBezTo>
                    <a:cubicBezTo>
                      <a:pt x="-3316" y="1920531"/>
                      <a:pt x="35668" y="1207027"/>
                      <a:pt x="32124" y="259607"/>
                    </a:cubicBezTo>
                    <a:cubicBezTo>
                      <a:pt x="32124" y="116230"/>
                      <a:pt x="148354" y="0"/>
                      <a:pt x="2917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" name="Round Same Side Corner Rectangle 6">
                <a:extLst>
                  <a:ext uri="{FF2B5EF4-FFF2-40B4-BE49-F238E27FC236}">
                    <a16:creationId xmlns:a16="http://schemas.microsoft.com/office/drawing/2014/main" id="{1B97F382-F14A-4396-9572-814AC9894D76}"/>
                  </a:ext>
                </a:extLst>
              </p:cNvPr>
              <p:cNvSpPr/>
              <p:nvPr/>
            </p:nvSpPr>
            <p:spPr>
              <a:xfrm rot="10800000">
                <a:off x="3313887" y="2197644"/>
                <a:ext cx="970080" cy="3202984"/>
              </a:xfrm>
              <a:custGeom>
                <a:avLst/>
                <a:gdLst>
                  <a:gd name="connsiteX0" fmla="*/ 387196 w 792088"/>
                  <a:gd name="connsiteY0" fmla="*/ 0 h 2736304"/>
                  <a:gd name="connsiteX1" fmla="*/ 404892 w 792088"/>
                  <a:gd name="connsiteY1" fmla="*/ 0 h 2736304"/>
                  <a:gd name="connsiteX2" fmla="*/ 792088 w 792088"/>
                  <a:gd name="connsiteY2" fmla="*/ 387196 h 2736304"/>
                  <a:gd name="connsiteX3" fmla="*/ 792088 w 792088"/>
                  <a:gd name="connsiteY3" fmla="*/ 2736304 h 2736304"/>
                  <a:gd name="connsiteX4" fmla="*/ 792088 w 792088"/>
                  <a:gd name="connsiteY4" fmla="*/ 2736304 h 2736304"/>
                  <a:gd name="connsiteX5" fmla="*/ 0 w 792088"/>
                  <a:gd name="connsiteY5" fmla="*/ 2736304 h 2736304"/>
                  <a:gd name="connsiteX6" fmla="*/ 0 w 792088"/>
                  <a:gd name="connsiteY6" fmla="*/ 2736304 h 2736304"/>
                  <a:gd name="connsiteX7" fmla="*/ 0 w 792088"/>
                  <a:gd name="connsiteY7" fmla="*/ 387196 h 2736304"/>
                  <a:gd name="connsiteX8" fmla="*/ 387196 w 792088"/>
                  <a:gd name="connsiteY8" fmla="*/ 0 h 273630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792088"/>
                  <a:gd name="connsiteY0" fmla="*/ 0 h 3236034"/>
                  <a:gd name="connsiteX1" fmla="*/ 404892 w 792088"/>
                  <a:gd name="connsiteY1" fmla="*/ 499730 h 3236034"/>
                  <a:gd name="connsiteX2" fmla="*/ 792088 w 792088"/>
                  <a:gd name="connsiteY2" fmla="*/ 886926 h 3236034"/>
                  <a:gd name="connsiteX3" fmla="*/ 792088 w 792088"/>
                  <a:gd name="connsiteY3" fmla="*/ 3236034 h 3236034"/>
                  <a:gd name="connsiteX4" fmla="*/ 792088 w 792088"/>
                  <a:gd name="connsiteY4" fmla="*/ 3236034 h 3236034"/>
                  <a:gd name="connsiteX5" fmla="*/ 0 w 792088"/>
                  <a:gd name="connsiteY5" fmla="*/ 3236034 h 3236034"/>
                  <a:gd name="connsiteX6" fmla="*/ 0 w 792088"/>
                  <a:gd name="connsiteY6" fmla="*/ 3236034 h 3236034"/>
                  <a:gd name="connsiteX7" fmla="*/ 0 w 792088"/>
                  <a:gd name="connsiteY7" fmla="*/ 886926 h 3236034"/>
                  <a:gd name="connsiteX8" fmla="*/ 397829 w 792088"/>
                  <a:gd name="connsiteY8" fmla="*/ 0 h 3236034"/>
                  <a:gd name="connsiteX0" fmla="*/ 397829 w 898729"/>
                  <a:gd name="connsiteY0" fmla="*/ 0 h 3236034"/>
                  <a:gd name="connsiteX1" fmla="*/ 755766 w 898729"/>
                  <a:gd name="connsiteY1" fmla="*/ 202018 h 3236034"/>
                  <a:gd name="connsiteX2" fmla="*/ 792088 w 898729"/>
                  <a:gd name="connsiteY2" fmla="*/ 886926 h 3236034"/>
                  <a:gd name="connsiteX3" fmla="*/ 792088 w 898729"/>
                  <a:gd name="connsiteY3" fmla="*/ 3236034 h 3236034"/>
                  <a:gd name="connsiteX4" fmla="*/ 792088 w 898729"/>
                  <a:gd name="connsiteY4" fmla="*/ 3236034 h 3236034"/>
                  <a:gd name="connsiteX5" fmla="*/ 0 w 898729"/>
                  <a:gd name="connsiteY5" fmla="*/ 3236034 h 3236034"/>
                  <a:gd name="connsiteX6" fmla="*/ 0 w 898729"/>
                  <a:gd name="connsiteY6" fmla="*/ 3236034 h 3236034"/>
                  <a:gd name="connsiteX7" fmla="*/ 0 w 898729"/>
                  <a:gd name="connsiteY7" fmla="*/ 886926 h 3236034"/>
                  <a:gd name="connsiteX8" fmla="*/ 397829 w 898729"/>
                  <a:gd name="connsiteY8" fmla="*/ 0 h 3236034"/>
                  <a:gd name="connsiteX0" fmla="*/ 397829 w 901981"/>
                  <a:gd name="connsiteY0" fmla="*/ 0 h 3236034"/>
                  <a:gd name="connsiteX1" fmla="*/ 755766 w 901981"/>
                  <a:gd name="connsiteY1" fmla="*/ 202018 h 3236034"/>
                  <a:gd name="connsiteX2" fmla="*/ 802721 w 901981"/>
                  <a:gd name="connsiteY2" fmla="*/ 1099577 h 3236034"/>
                  <a:gd name="connsiteX3" fmla="*/ 792088 w 901981"/>
                  <a:gd name="connsiteY3" fmla="*/ 3236034 h 3236034"/>
                  <a:gd name="connsiteX4" fmla="*/ 792088 w 901981"/>
                  <a:gd name="connsiteY4" fmla="*/ 3236034 h 3236034"/>
                  <a:gd name="connsiteX5" fmla="*/ 0 w 901981"/>
                  <a:gd name="connsiteY5" fmla="*/ 3236034 h 3236034"/>
                  <a:gd name="connsiteX6" fmla="*/ 0 w 901981"/>
                  <a:gd name="connsiteY6" fmla="*/ 3236034 h 3236034"/>
                  <a:gd name="connsiteX7" fmla="*/ 0 w 901981"/>
                  <a:gd name="connsiteY7" fmla="*/ 886926 h 3236034"/>
                  <a:gd name="connsiteX8" fmla="*/ 397829 w 901981"/>
                  <a:gd name="connsiteY8" fmla="*/ 0 h 3236034"/>
                  <a:gd name="connsiteX0" fmla="*/ 397829 w 951558"/>
                  <a:gd name="connsiteY0" fmla="*/ 0 h 3236034"/>
                  <a:gd name="connsiteX1" fmla="*/ 755766 w 951558"/>
                  <a:gd name="connsiteY1" fmla="*/ 202018 h 3236034"/>
                  <a:gd name="connsiteX2" fmla="*/ 802721 w 951558"/>
                  <a:gd name="connsiteY2" fmla="*/ 1099577 h 3236034"/>
                  <a:gd name="connsiteX3" fmla="*/ 792088 w 951558"/>
                  <a:gd name="connsiteY3" fmla="*/ 3236034 h 3236034"/>
                  <a:gd name="connsiteX4" fmla="*/ 792088 w 951558"/>
                  <a:gd name="connsiteY4" fmla="*/ 3236034 h 3236034"/>
                  <a:gd name="connsiteX5" fmla="*/ 0 w 951558"/>
                  <a:gd name="connsiteY5" fmla="*/ 3236034 h 3236034"/>
                  <a:gd name="connsiteX6" fmla="*/ 0 w 951558"/>
                  <a:gd name="connsiteY6" fmla="*/ 3236034 h 3236034"/>
                  <a:gd name="connsiteX7" fmla="*/ 0 w 951558"/>
                  <a:gd name="connsiteY7" fmla="*/ 886926 h 3236034"/>
                  <a:gd name="connsiteX8" fmla="*/ 397829 w 951558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1016715"/>
                  <a:gd name="connsiteY0" fmla="*/ 0 h 3236034"/>
                  <a:gd name="connsiteX1" fmla="*/ 862091 w 1016715"/>
                  <a:gd name="connsiteY1" fmla="*/ 191385 h 3236034"/>
                  <a:gd name="connsiteX2" fmla="*/ 802721 w 1016715"/>
                  <a:gd name="connsiteY2" fmla="*/ 1099577 h 3236034"/>
                  <a:gd name="connsiteX3" fmla="*/ 792088 w 1016715"/>
                  <a:gd name="connsiteY3" fmla="*/ 3236034 h 3236034"/>
                  <a:gd name="connsiteX4" fmla="*/ 792088 w 1016715"/>
                  <a:gd name="connsiteY4" fmla="*/ 3236034 h 3236034"/>
                  <a:gd name="connsiteX5" fmla="*/ 0 w 1016715"/>
                  <a:gd name="connsiteY5" fmla="*/ 3236034 h 3236034"/>
                  <a:gd name="connsiteX6" fmla="*/ 0 w 1016715"/>
                  <a:gd name="connsiteY6" fmla="*/ 3236034 h 3236034"/>
                  <a:gd name="connsiteX7" fmla="*/ 0 w 1016715"/>
                  <a:gd name="connsiteY7" fmla="*/ 886926 h 3236034"/>
                  <a:gd name="connsiteX8" fmla="*/ 397829 w 1016715"/>
                  <a:gd name="connsiteY8" fmla="*/ 0 h 3236034"/>
                  <a:gd name="connsiteX0" fmla="*/ 397829 w 802721"/>
                  <a:gd name="connsiteY0" fmla="*/ 0 h 3236034"/>
                  <a:gd name="connsiteX1" fmla="*/ 802721 w 802721"/>
                  <a:gd name="connsiteY1" fmla="*/ 1099577 h 3236034"/>
                  <a:gd name="connsiteX2" fmla="*/ 792088 w 802721"/>
                  <a:gd name="connsiteY2" fmla="*/ 3236034 h 3236034"/>
                  <a:gd name="connsiteX3" fmla="*/ 792088 w 802721"/>
                  <a:gd name="connsiteY3" fmla="*/ 3236034 h 3236034"/>
                  <a:gd name="connsiteX4" fmla="*/ 0 w 802721"/>
                  <a:gd name="connsiteY4" fmla="*/ 3236034 h 3236034"/>
                  <a:gd name="connsiteX5" fmla="*/ 0 w 802721"/>
                  <a:gd name="connsiteY5" fmla="*/ 3236034 h 3236034"/>
                  <a:gd name="connsiteX6" fmla="*/ 0 w 802721"/>
                  <a:gd name="connsiteY6" fmla="*/ 886926 h 3236034"/>
                  <a:gd name="connsiteX7" fmla="*/ 397829 w 802721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062933"/>
                  <a:gd name="connsiteY0" fmla="*/ 0 h 3236034"/>
                  <a:gd name="connsiteX1" fmla="*/ 802721 w 1062933"/>
                  <a:gd name="connsiteY1" fmla="*/ 1099577 h 3236034"/>
                  <a:gd name="connsiteX2" fmla="*/ 792088 w 1062933"/>
                  <a:gd name="connsiteY2" fmla="*/ 3236034 h 3236034"/>
                  <a:gd name="connsiteX3" fmla="*/ 792088 w 1062933"/>
                  <a:gd name="connsiteY3" fmla="*/ 3236034 h 3236034"/>
                  <a:gd name="connsiteX4" fmla="*/ 0 w 1062933"/>
                  <a:gd name="connsiteY4" fmla="*/ 3236034 h 3236034"/>
                  <a:gd name="connsiteX5" fmla="*/ 0 w 1062933"/>
                  <a:gd name="connsiteY5" fmla="*/ 3236034 h 3236034"/>
                  <a:gd name="connsiteX6" fmla="*/ 0 w 1062933"/>
                  <a:gd name="connsiteY6" fmla="*/ 886926 h 3236034"/>
                  <a:gd name="connsiteX7" fmla="*/ 397829 w 1062933"/>
                  <a:gd name="connsiteY7" fmla="*/ 0 h 3236034"/>
                  <a:gd name="connsiteX0" fmla="*/ 397829 w 1117407"/>
                  <a:gd name="connsiteY0" fmla="*/ 0 h 3236034"/>
                  <a:gd name="connsiteX1" fmla="*/ 802721 w 1117407"/>
                  <a:gd name="connsiteY1" fmla="*/ 1099577 h 3236034"/>
                  <a:gd name="connsiteX2" fmla="*/ 792088 w 1117407"/>
                  <a:gd name="connsiteY2" fmla="*/ 3236034 h 3236034"/>
                  <a:gd name="connsiteX3" fmla="*/ 792088 w 1117407"/>
                  <a:gd name="connsiteY3" fmla="*/ 3236034 h 3236034"/>
                  <a:gd name="connsiteX4" fmla="*/ 0 w 1117407"/>
                  <a:gd name="connsiteY4" fmla="*/ 3236034 h 3236034"/>
                  <a:gd name="connsiteX5" fmla="*/ 0 w 1117407"/>
                  <a:gd name="connsiteY5" fmla="*/ 3236034 h 3236034"/>
                  <a:gd name="connsiteX6" fmla="*/ 0 w 1117407"/>
                  <a:gd name="connsiteY6" fmla="*/ 886926 h 3236034"/>
                  <a:gd name="connsiteX7" fmla="*/ 397829 w 1117407"/>
                  <a:gd name="connsiteY7" fmla="*/ 0 h 3236034"/>
                  <a:gd name="connsiteX0" fmla="*/ 397829 w 1125562"/>
                  <a:gd name="connsiteY0" fmla="*/ 0 h 3236034"/>
                  <a:gd name="connsiteX1" fmla="*/ 813354 w 1125562"/>
                  <a:gd name="connsiteY1" fmla="*/ 1344126 h 3236034"/>
                  <a:gd name="connsiteX2" fmla="*/ 792088 w 1125562"/>
                  <a:gd name="connsiteY2" fmla="*/ 3236034 h 3236034"/>
                  <a:gd name="connsiteX3" fmla="*/ 792088 w 1125562"/>
                  <a:gd name="connsiteY3" fmla="*/ 3236034 h 3236034"/>
                  <a:gd name="connsiteX4" fmla="*/ 0 w 1125562"/>
                  <a:gd name="connsiteY4" fmla="*/ 3236034 h 3236034"/>
                  <a:gd name="connsiteX5" fmla="*/ 0 w 1125562"/>
                  <a:gd name="connsiteY5" fmla="*/ 3236034 h 3236034"/>
                  <a:gd name="connsiteX6" fmla="*/ 0 w 1125562"/>
                  <a:gd name="connsiteY6" fmla="*/ 886926 h 3236034"/>
                  <a:gd name="connsiteX7" fmla="*/ 397829 w 1125562"/>
                  <a:gd name="connsiteY7" fmla="*/ 0 h 3236034"/>
                  <a:gd name="connsiteX0" fmla="*/ 397829 w 1109289"/>
                  <a:gd name="connsiteY0" fmla="*/ 0 h 3236034"/>
                  <a:gd name="connsiteX1" fmla="*/ 792089 w 1109289"/>
                  <a:gd name="connsiteY1" fmla="*/ 1312228 h 3236034"/>
                  <a:gd name="connsiteX2" fmla="*/ 792088 w 1109289"/>
                  <a:gd name="connsiteY2" fmla="*/ 3236034 h 3236034"/>
                  <a:gd name="connsiteX3" fmla="*/ 792088 w 1109289"/>
                  <a:gd name="connsiteY3" fmla="*/ 3236034 h 3236034"/>
                  <a:gd name="connsiteX4" fmla="*/ 0 w 1109289"/>
                  <a:gd name="connsiteY4" fmla="*/ 3236034 h 3236034"/>
                  <a:gd name="connsiteX5" fmla="*/ 0 w 1109289"/>
                  <a:gd name="connsiteY5" fmla="*/ 3236034 h 3236034"/>
                  <a:gd name="connsiteX6" fmla="*/ 0 w 1109289"/>
                  <a:gd name="connsiteY6" fmla="*/ 886926 h 3236034"/>
                  <a:gd name="connsiteX7" fmla="*/ 397829 w 1109289"/>
                  <a:gd name="connsiteY7" fmla="*/ 0 h 3236034"/>
                  <a:gd name="connsiteX0" fmla="*/ 397829 w 1076274"/>
                  <a:gd name="connsiteY0" fmla="*/ 0 h 3236034"/>
                  <a:gd name="connsiteX1" fmla="*/ 792089 w 1076274"/>
                  <a:gd name="connsiteY1" fmla="*/ 1312228 h 3236034"/>
                  <a:gd name="connsiteX2" fmla="*/ 792088 w 1076274"/>
                  <a:gd name="connsiteY2" fmla="*/ 3236034 h 3236034"/>
                  <a:gd name="connsiteX3" fmla="*/ 792088 w 1076274"/>
                  <a:gd name="connsiteY3" fmla="*/ 3236034 h 3236034"/>
                  <a:gd name="connsiteX4" fmla="*/ 0 w 1076274"/>
                  <a:gd name="connsiteY4" fmla="*/ 3236034 h 3236034"/>
                  <a:gd name="connsiteX5" fmla="*/ 0 w 1076274"/>
                  <a:gd name="connsiteY5" fmla="*/ 3236034 h 3236034"/>
                  <a:gd name="connsiteX6" fmla="*/ 0 w 1076274"/>
                  <a:gd name="connsiteY6" fmla="*/ 886926 h 3236034"/>
                  <a:gd name="connsiteX7" fmla="*/ 397829 w 1076274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17363"/>
                  <a:gd name="connsiteY0" fmla="*/ 0 h 3236034"/>
                  <a:gd name="connsiteX1" fmla="*/ 845252 w 1117363"/>
                  <a:gd name="connsiteY1" fmla="*/ 1227168 h 3236034"/>
                  <a:gd name="connsiteX2" fmla="*/ 792088 w 1117363"/>
                  <a:gd name="connsiteY2" fmla="*/ 3236034 h 3236034"/>
                  <a:gd name="connsiteX3" fmla="*/ 792088 w 1117363"/>
                  <a:gd name="connsiteY3" fmla="*/ 3236034 h 3236034"/>
                  <a:gd name="connsiteX4" fmla="*/ 0 w 1117363"/>
                  <a:gd name="connsiteY4" fmla="*/ 3236034 h 3236034"/>
                  <a:gd name="connsiteX5" fmla="*/ 0 w 1117363"/>
                  <a:gd name="connsiteY5" fmla="*/ 3236034 h 3236034"/>
                  <a:gd name="connsiteX6" fmla="*/ 0 w 1117363"/>
                  <a:gd name="connsiteY6" fmla="*/ 886926 h 3236034"/>
                  <a:gd name="connsiteX7" fmla="*/ 397829 w 1117363"/>
                  <a:gd name="connsiteY7" fmla="*/ 0 h 3236034"/>
                  <a:gd name="connsiteX0" fmla="*/ 397829 w 1184929"/>
                  <a:gd name="connsiteY0" fmla="*/ 0 h 3236034"/>
                  <a:gd name="connsiteX1" fmla="*/ 930312 w 1184929"/>
                  <a:gd name="connsiteY1" fmla="*/ 1142108 h 3236034"/>
                  <a:gd name="connsiteX2" fmla="*/ 792088 w 1184929"/>
                  <a:gd name="connsiteY2" fmla="*/ 3236034 h 3236034"/>
                  <a:gd name="connsiteX3" fmla="*/ 792088 w 1184929"/>
                  <a:gd name="connsiteY3" fmla="*/ 3236034 h 3236034"/>
                  <a:gd name="connsiteX4" fmla="*/ 0 w 1184929"/>
                  <a:gd name="connsiteY4" fmla="*/ 3236034 h 3236034"/>
                  <a:gd name="connsiteX5" fmla="*/ 0 w 1184929"/>
                  <a:gd name="connsiteY5" fmla="*/ 3236034 h 3236034"/>
                  <a:gd name="connsiteX6" fmla="*/ 0 w 1184929"/>
                  <a:gd name="connsiteY6" fmla="*/ 886926 h 3236034"/>
                  <a:gd name="connsiteX7" fmla="*/ 397829 w 1184929"/>
                  <a:gd name="connsiteY7" fmla="*/ 0 h 3236034"/>
                  <a:gd name="connsiteX0" fmla="*/ 397829 w 1111112"/>
                  <a:gd name="connsiteY0" fmla="*/ 0 h 3236034"/>
                  <a:gd name="connsiteX1" fmla="*/ 930312 w 1111112"/>
                  <a:gd name="connsiteY1" fmla="*/ 1142108 h 3236034"/>
                  <a:gd name="connsiteX2" fmla="*/ 792088 w 1111112"/>
                  <a:gd name="connsiteY2" fmla="*/ 3236034 h 3236034"/>
                  <a:gd name="connsiteX3" fmla="*/ 792088 w 1111112"/>
                  <a:gd name="connsiteY3" fmla="*/ 3236034 h 3236034"/>
                  <a:gd name="connsiteX4" fmla="*/ 0 w 1111112"/>
                  <a:gd name="connsiteY4" fmla="*/ 3236034 h 3236034"/>
                  <a:gd name="connsiteX5" fmla="*/ 0 w 1111112"/>
                  <a:gd name="connsiteY5" fmla="*/ 3236034 h 3236034"/>
                  <a:gd name="connsiteX6" fmla="*/ 0 w 1111112"/>
                  <a:gd name="connsiteY6" fmla="*/ 886926 h 3236034"/>
                  <a:gd name="connsiteX7" fmla="*/ 397829 w 1111112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4440"/>
                  <a:gd name="connsiteY0" fmla="*/ 0 h 3236034"/>
                  <a:gd name="connsiteX1" fmla="*/ 930312 w 1154440"/>
                  <a:gd name="connsiteY1" fmla="*/ 1142108 h 3236034"/>
                  <a:gd name="connsiteX2" fmla="*/ 792088 w 1154440"/>
                  <a:gd name="connsiteY2" fmla="*/ 3236034 h 3236034"/>
                  <a:gd name="connsiteX3" fmla="*/ 792088 w 1154440"/>
                  <a:gd name="connsiteY3" fmla="*/ 3236034 h 3236034"/>
                  <a:gd name="connsiteX4" fmla="*/ 0 w 1154440"/>
                  <a:gd name="connsiteY4" fmla="*/ 3236034 h 3236034"/>
                  <a:gd name="connsiteX5" fmla="*/ 0 w 1154440"/>
                  <a:gd name="connsiteY5" fmla="*/ 3236034 h 3236034"/>
                  <a:gd name="connsiteX6" fmla="*/ 0 w 1154440"/>
                  <a:gd name="connsiteY6" fmla="*/ 886926 h 3236034"/>
                  <a:gd name="connsiteX7" fmla="*/ 397829 w 1154440"/>
                  <a:gd name="connsiteY7" fmla="*/ 0 h 3236034"/>
                  <a:gd name="connsiteX0" fmla="*/ 397829 w 1151550"/>
                  <a:gd name="connsiteY0" fmla="*/ 0 h 3236034"/>
                  <a:gd name="connsiteX1" fmla="*/ 930312 w 1151550"/>
                  <a:gd name="connsiteY1" fmla="*/ 1142108 h 3236034"/>
                  <a:gd name="connsiteX2" fmla="*/ 792088 w 1151550"/>
                  <a:gd name="connsiteY2" fmla="*/ 3236034 h 3236034"/>
                  <a:gd name="connsiteX3" fmla="*/ 792088 w 1151550"/>
                  <a:gd name="connsiteY3" fmla="*/ 3236034 h 3236034"/>
                  <a:gd name="connsiteX4" fmla="*/ 0 w 1151550"/>
                  <a:gd name="connsiteY4" fmla="*/ 3236034 h 3236034"/>
                  <a:gd name="connsiteX5" fmla="*/ 0 w 1151550"/>
                  <a:gd name="connsiteY5" fmla="*/ 3236034 h 3236034"/>
                  <a:gd name="connsiteX6" fmla="*/ 0 w 1151550"/>
                  <a:gd name="connsiteY6" fmla="*/ 886926 h 3236034"/>
                  <a:gd name="connsiteX7" fmla="*/ 397829 w 1151550"/>
                  <a:gd name="connsiteY7" fmla="*/ 0 h 3236034"/>
                  <a:gd name="connsiteX0" fmla="*/ 397829 w 1081399"/>
                  <a:gd name="connsiteY0" fmla="*/ 0 h 3236034"/>
                  <a:gd name="connsiteX1" fmla="*/ 834842 w 1081399"/>
                  <a:gd name="connsiteY1" fmla="*/ 1099578 h 3236034"/>
                  <a:gd name="connsiteX2" fmla="*/ 792088 w 1081399"/>
                  <a:gd name="connsiteY2" fmla="*/ 3236034 h 3236034"/>
                  <a:gd name="connsiteX3" fmla="*/ 792088 w 1081399"/>
                  <a:gd name="connsiteY3" fmla="*/ 3236034 h 3236034"/>
                  <a:gd name="connsiteX4" fmla="*/ 0 w 1081399"/>
                  <a:gd name="connsiteY4" fmla="*/ 3236034 h 3236034"/>
                  <a:gd name="connsiteX5" fmla="*/ 0 w 1081399"/>
                  <a:gd name="connsiteY5" fmla="*/ 3236034 h 3236034"/>
                  <a:gd name="connsiteX6" fmla="*/ 0 w 1081399"/>
                  <a:gd name="connsiteY6" fmla="*/ 886926 h 3236034"/>
                  <a:gd name="connsiteX7" fmla="*/ 397829 w 1081399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24947"/>
                  <a:gd name="connsiteY0" fmla="*/ 0 h 3236034"/>
                  <a:gd name="connsiteX1" fmla="*/ 753012 w 1024947"/>
                  <a:gd name="connsiteY1" fmla="*/ 1269699 h 3236034"/>
                  <a:gd name="connsiteX2" fmla="*/ 792088 w 1024947"/>
                  <a:gd name="connsiteY2" fmla="*/ 3236034 h 3236034"/>
                  <a:gd name="connsiteX3" fmla="*/ 792088 w 1024947"/>
                  <a:gd name="connsiteY3" fmla="*/ 3236034 h 3236034"/>
                  <a:gd name="connsiteX4" fmla="*/ 0 w 1024947"/>
                  <a:gd name="connsiteY4" fmla="*/ 3236034 h 3236034"/>
                  <a:gd name="connsiteX5" fmla="*/ 0 w 1024947"/>
                  <a:gd name="connsiteY5" fmla="*/ 3236034 h 3236034"/>
                  <a:gd name="connsiteX6" fmla="*/ 0 w 1024947"/>
                  <a:gd name="connsiteY6" fmla="*/ 886926 h 3236034"/>
                  <a:gd name="connsiteX7" fmla="*/ 397829 w 1024947"/>
                  <a:gd name="connsiteY7" fmla="*/ 0 h 3236034"/>
                  <a:gd name="connsiteX0" fmla="*/ 397829 w 1043356"/>
                  <a:gd name="connsiteY0" fmla="*/ 0 h 3236034"/>
                  <a:gd name="connsiteX1" fmla="*/ 780289 w 1043356"/>
                  <a:gd name="connsiteY1" fmla="*/ 1216537 h 3236034"/>
                  <a:gd name="connsiteX2" fmla="*/ 792088 w 1043356"/>
                  <a:gd name="connsiteY2" fmla="*/ 3236034 h 3236034"/>
                  <a:gd name="connsiteX3" fmla="*/ 792088 w 1043356"/>
                  <a:gd name="connsiteY3" fmla="*/ 3236034 h 3236034"/>
                  <a:gd name="connsiteX4" fmla="*/ 0 w 1043356"/>
                  <a:gd name="connsiteY4" fmla="*/ 3236034 h 3236034"/>
                  <a:gd name="connsiteX5" fmla="*/ 0 w 1043356"/>
                  <a:gd name="connsiteY5" fmla="*/ 3236034 h 3236034"/>
                  <a:gd name="connsiteX6" fmla="*/ 0 w 1043356"/>
                  <a:gd name="connsiteY6" fmla="*/ 886926 h 3236034"/>
                  <a:gd name="connsiteX7" fmla="*/ 397829 w 1043356"/>
                  <a:gd name="connsiteY7" fmla="*/ 0 h 3236034"/>
                  <a:gd name="connsiteX0" fmla="*/ 397829 w 971742"/>
                  <a:gd name="connsiteY0" fmla="*/ 0 h 3236034"/>
                  <a:gd name="connsiteX1" fmla="*/ 780289 w 971742"/>
                  <a:gd name="connsiteY1" fmla="*/ 1216537 h 3236034"/>
                  <a:gd name="connsiteX2" fmla="*/ 792088 w 971742"/>
                  <a:gd name="connsiteY2" fmla="*/ 3236034 h 3236034"/>
                  <a:gd name="connsiteX3" fmla="*/ 792088 w 971742"/>
                  <a:gd name="connsiteY3" fmla="*/ 3236034 h 3236034"/>
                  <a:gd name="connsiteX4" fmla="*/ 0 w 971742"/>
                  <a:gd name="connsiteY4" fmla="*/ 3236034 h 3236034"/>
                  <a:gd name="connsiteX5" fmla="*/ 0 w 971742"/>
                  <a:gd name="connsiteY5" fmla="*/ 3236034 h 3236034"/>
                  <a:gd name="connsiteX6" fmla="*/ 0 w 971742"/>
                  <a:gd name="connsiteY6" fmla="*/ 886926 h 3236034"/>
                  <a:gd name="connsiteX7" fmla="*/ 397829 w 971742"/>
                  <a:gd name="connsiteY7" fmla="*/ 0 h 3236034"/>
                  <a:gd name="connsiteX0" fmla="*/ 397829 w 1007471"/>
                  <a:gd name="connsiteY0" fmla="*/ 0 h 3236034"/>
                  <a:gd name="connsiteX1" fmla="*/ 780289 w 1007471"/>
                  <a:gd name="connsiteY1" fmla="*/ 1216537 h 3236034"/>
                  <a:gd name="connsiteX2" fmla="*/ 792088 w 1007471"/>
                  <a:gd name="connsiteY2" fmla="*/ 3236034 h 3236034"/>
                  <a:gd name="connsiteX3" fmla="*/ 792088 w 1007471"/>
                  <a:gd name="connsiteY3" fmla="*/ 3236034 h 3236034"/>
                  <a:gd name="connsiteX4" fmla="*/ 0 w 1007471"/>
                  <a:gd name="connsiteY4" fmla="*/ 3236034 h 3236034"/>
                  <a:gd name="connsiteX5" fmla="*/ 0 w 1007471"/>
                  <a:gd name="connsiteY5" fmla="*/ 3236034 h 3236034"/>
                  <a:gd name="connsiteX6" fmla="*/ 0 w 1007471"/>
                  <a:gd name="connsiteY6" fmla="*/ 886926 h 3236034"/>
                  <a:gd name="connsiteX7" fmla="*/ 397829 w 1007471"/>
                  <a:gd name="connsiteY7" fmla="*/ 0 h 3236034"/>
                  <a:gd name="connsiteX0" fmla="*/ 397829 w 983631"/>
                  <a:gd name="connsiteY0" fmla="*/ 0 h 3236034"/>
                  <a:gd name="connsiteX1" fmla="*/ 780289 w 983631"/>
                  <a:gd name="connsiteY1" fmla="*/ 1216537 h 3236034"/>
                  <a:gd name="connsiteX2" fmla="*/ 792088 w 983631"/>
                  <a:gd name="connsiteY2" fmla="*/ 3236034 h 3236034"/>
                  <a:gd name="connsiteX3" fmla="*/ 792088 w 983631"/>
                  <a:gd name="connsiteY3" fmla="*/ 3236034 h 3236034"/>
                  <a:gd name="connsiteX4" fmla="*/ 0 w 983631"/>
                  <a:gd name="connsiteY4" fmla="*/ 3236034 h 3236034"/>
                  <a:gd name="connsiteX5" fmla="*/ 0 w 983631"/>
                  <a:gd name="connsiteY5" fmla="*/ 3236034 h 3236034"/>
                  <a:gd name="connsiteX6" fmla="*/ 0 w 983631"/>
                  <a:gd name="connsiteY6" fmla="*/ 886926 h 3236034"/>
                  <a:gd name="connsiteX7" fmla="*/ 397829 w 983631"/>
                  <a:gd name="connsiteY7" fmla="*/ 0 h 3236034"/>
                  <a:gd name="connsiteX0" fmla="*/ 397829 w 983630"/>
                  <a:gd name="connsiteY0" fmla="*/ 9390 h 3245424"/>
                  <a:gd name="connsiteX1" fmla="*/ 780289 w 983630"/>
                  <a:gd name="connsiteY1" fmla="*/ 1225927 h 3245424"/>
                  <a:gd name="connsiteX2" fmla="*/ 792088 w 983630"/>
                  <a:gd name="connsiteY2" fmla="*/ 3245424 h 3245424"/>
                  <a:gd name="connsiteX3" fmla="*/ 792088 w 983630"/>
                  <a:gd name="connsiteY3" fmla="*/ 3245424 h 3245424"/>
                  <a:gd name="connsiteX4" fmla="*/ 0 w 983630"/>
                  <a:gd name="connsiteY4" fmla="*/ 3245424 h 3245424"/>
                  <a:gd name="connsiteX5" fmla="*/ 0 w 983630"/>
                  <a:gd name="connsiteY5" fmla="*/ 3245424 h 3245424"/>
                  <a:gd name="connsiteX6" fmla="*/ 0 w 983630"/>
                  <a:gd name="connsiteY6" fmla="*/ 896316 h 3245424"/>
                  <a:gd name="connsiteX7" fmla="*/ 397829 w 983630"/>
                  <a:gd name="connsiteY7" fmla="*/ 9390 h 3245424"/>
                  <a:gd name="connsiteX0" fmla="*/ 397829 w 974605"/>
                  <a:gd name="connsiteY0" fmla="*/ 6357 h 3242391"/>
                  <a:gd name="connsiteX1" fmla="*/ 766650 w 974605"/>
                  <a:gd name="connsiteY1" fmla="*/ 1552503 h 3242391"/>
                  <a:gd name="connsiteX2" fmla="*/ 792088 w 974605"/>
                  <a:gd name="connsiteY2" fmla="*/ 3242391 h 3242391"/>
                  <a:gd name="connsiteX3" fmla="*/ 792088 w 974605"/>
                  <a:gd name="connsiteY3" fmla="*/ 3242391 h 3242391"/>
                  <a:gd name="connsiteX4" fmla="*/ 0 w 974605"/>
                  <a:gd name="connsiteY4" fmla="*/ 3242391 h 3242391"/>
                  <a:gd name="connsiteX5" fmla="*/ 0 w 974605"/>
                  <a:gd name="connsiteY5" fmla="*/ 3242391 h 3242391"/>
                  <a:gd name="connsiteX6" fmla="*/ 0 w 974605"/>
                  <a:gd name="connsiteY6" fmla="*/ 893283 h 3242391"/>
                  <a:gd name="connsiteX7" fmla="*/ 397829 w 974605"/>
                  <a:gd name="connsiteY7" fmla="*/ 6357 h 3242391"/>
                  <a:gd name="connsiteX0" fmla="*/ 397829 w 964009"/>
                  <a:gd name="connsiteY0" fmla="*/ 7874 h 3243908"/>
                  <a:gd name="connsiteX1" fmla="*/ 766650 w 964009"/>
                  <a:gd name="connsiteY1" fmla="*/ 1554020 h 3243908"/>
                  <a:gd name="connsiteX2" fmla="*/ 792088 w 964009"/>
                  <a:gd name="connsiteY2" fmla="*/ 3243908 h 3243908"/>
                  <a:gd name="connsiteX3" fmla="*/ 792088 w 964009"/>
                  <a:gd name="connsiteY3" fmla="*/ 3243908 h 3243908"/>
                  <a:gd name="connsiteX4" fmla="*/ 0 w 964009"/>
                  <a:gd name="connsiteY4" fmla="*/ 3243908 h 3243908"/>
                  <a:gd name="connsiteX5" fmla="*/ 0 w 964009"/>
                  <a:gd name="connsiteY5" fmla="*/ 3243908 h 3243908"/>
                  <a:gd name="connsiteX6" fmla="*/ 0 w 964009"/>
                  <a:gd name="connsiteY6" fmla="*/ 894800 h 3243908"/>
                  <a:gd name="connsiteX7" fmla="*/ 397829 w 964009"/>
                  <a:gd name="connsiteY7" fmla="*/ 7874 h 3243908"/>
                  <a:gd name="connsiteX0" fmla="*/ 397829 w 1103655"/>
                  <a:gd name="connsiteY0" fmla="*/ 5470 h 3241504"/>
                  <a:gd name="connsiteX1" fmla="*/ 1096679 w 1103655"/>
                  <a:gd name="connsiteY1" fmla="*/ 590921 h 3241504"/>
                  <a:gd name="connsiteX2" fmla="*/ 766650 w 1103655"/>
                  <a:gd name="connsiteY2" fmla="*/ 1551616 h 3241504"/>
                  <a:gd name="connsiteX3" fmla="*/ 792088 w 1103655"/>
                  <a:gd name="connsiteY3" fmla="*/ 3241504 h 3241504"/>
                  <a:gd name="connsiteX4" fmla="*/ 792088 w 1103655"/>
                  <a:gd name="connsiteY4" fmla="*/ 3241504 h 3241504"/>
                  <a:gd name="connsiteX5" fmla="*/ 0 w 1103655"/>
                  <a:gd name="connsiteY5" fmla="*/ 3241504 h 3241504"/>
                  <a:gd name="connsiteX6" fmla="*/ 0 w 1103655"/>
                  <a:gd name="connsiteY6" fmla="*/ 3241504 h 3241504"/>
                  <a:gd name="connsiteX7" fmla="*/ 0 w 1103655"/>
                  <a:gd name="connsiteY7" fmla="*/ 892396 h 3241504"/>
                  <a:gd name="connsiteX8" fmla="*/ 397829 w 1103655"/>
                  <a:gd name="connsiteY8" fmla="*/ 5470 h 3241504"/>
                  <a:gd name="connsiteX0" fmla="*/ 397829 w 1103454"/>
                  <a:gd name="connsiteY0" fmla="*/ 5470 h 3241504"/>
                  <a:gd name="connsiteX1" fmla="*/ 1096679 w 1103454"/>
                  <a:gd name="connsiteY1" fmla="*/ 590921 h 3241504"/>
                  <a:gd name="connsiteX2" fmla="*/ 754433 w 1103454"/>
                  <a:gd name="connsiteY2" fmla="*/ 1523041 h 3241504"/>
                  <a:gd name="connsiteX3" fmla="*/ 792088 w 1103454"/>
                  <a:gd name="connsiteY3" fmla="*/ 3241504 h 3241504"/>
                  <a:gd name="connsiteX4" fmla="*/ 792088 w 1103454"/>
                  <a:gd name="connsiteY4" fmla="*/ 3241504 h 3241504"/>
                  <a:gd name="connsiteX5" fmla="*/ 0 w 1103454"/>
                  <a:gd name="connsiteY5" fmla="*/ 3241504 h 3241504"/>
                  <a:gd name="connsiteX6" fmla="*/ 0 w 1103454"/>
                  <a:gd name="connsiteY6" fmla="*/ 3241504 h 3241504"/>
                  <a:gd name="connsiteX7" fmla="*/ 0 w 1103454"/>
                  <a:gd name="connsiteY7" fmla="*/ 892396 h 3241504"/>
                  <a:gd name="connsiteX8" fmla="*/ 397829 w 1103454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2304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03176"/>
                  <a:gd name="connsiteY0" fmla="*/ 5470 h 3241504"/>
                  <a:gd name="connsiteX1" fmla="*/ 1096679 w 1103176"/>
                  <a:gd name="connsiteY1" fmla="*/ 590921 h 3241504"/>
                  <a:gd name="connsiteX2" fmla="*/ 754433 w 1103176"/>
                  <a:gd name="connsiteY2" fmla="*/ 1503991 h 3241504"/>
                  <a:gd name="connsiteX3" fmla="*/ 792088 w 1103176"/>
                  <a:gd name="connsiteY3" fmla="*/ 3241504 h 3241504"/>
                  <a:gd name="connsiteX4" fmla="*/ 792088 w 1103176"/>
                  <a:gd name="connsiteY4" fmla="*/ 3241504 h 3241504"/>
                  <a:gd name="connsiteX5" fmla="*/ 0 w 1103176"/>
                  <a:gd name="connsiteY5" fmla="*/ 3241504 h 3241504"/>
                  <a:gd name="connsiteX6" fmla="*/ 0 w 1103176"/>
                  <a:gd name="connsiteY6" fmla="*/ 3241504 h 3241504"/>
                  <a:gd name="connsiteX7" fmla="*/ 0 w 1103176"/>
                  <a:gd name="connsiteY7" fmla="*/ 892396 h 3241504"/>
                  <a:gd name="connsiteX8" fmla="*/ 397829 w 1103176"/>
                  <a:gd name="connsiteY8" fmla="*/ 5470 h 3241504"/>
                  <a:gd name="connsiteX0" fmla="*/ 397829 w 1193682"/>
                  <a:gd name="connsiteY0" fmla="*/ 5721 h 3241755"/>
                  <a:gd name="connsiteX1" fmla="*/ 1188312 w 1193682"/>
                  <a:gd name="connsiteY1" fmla="*/ 572122 h 3241755"/>
                  <a:gd name="connsiteX2" fmla="*/ 754433 w 1193682"/>
                  <a:gd name="connsiteY2" fmla="*/ 1504242 h 3241755"/>
                  <a:gd name="connsiteX3" fmla="*/ 792088 w 1193682"/>
                  <a:gd name="connsiteY3" fmla="*/ 3241755 h 3241755"/>
                  <a:gd name="connsiteX4" fmla="*/ 792088 w 1193682"/>
                  <a:gd name="connsiteY4" fmla="*/ 3241755 h 3241755"/>
                  <a:gd name="connsiteX5" fmla="*/ 0 w 1193682"/>
                  <a:gd name="connsiteY5" fmla="*/ 3241755 h 3241755"/>
                  <a:gd name="connsiteX6" fmla="*/ 0 w 1193682"/>
                  <a:gd name="connsiteY6" fmla="*/ 3241755 h 3241755"/>
                  <a:gd name="connsiteX7" fmla="*/ 0 w 1193682"/>
                  <a:gd name="connsiteY7" fmla="*/ 892647 h 3241755"/>
                  <a:gd name="connsiteX8" fmla="*/ 397829 w 1193682"/>
                  <a:gd name="connsiteY8" fmla="*/ 5721 h 3241755"/>
                  <a:gd name="connsiteX0" fmla="*/ 397829 w 1188313"/>
                  <a:gd name="connsiteY0" fmla="*/ 5721 h 3241755"/>
                  <a:gd name="connsiteX1" fmla="*/ 1188312 w 1188313"/>
                  <a:gd name="connsiteY1" fmla="*/ 572122 h 3241755"/>
                  <a:gd name="connsiteX2" fmla="*/ 754433 w 1188313"/>
                  <a:gd name="connsiteY2" fmla="*/ 1504242 h 3241755"/>
                  <a:gd name="connsiteX3" fmla="*/ 792088 w 1188313"/>
                  <a:gd name="connsiteY3" fmla="*/ 3241755 h 3241755"/>
                  <a:gd name="connsiteX4" fmla="*/ 792088 w 1188313"/>
                  <a:gd name="connsiteY4" fmla="*/ 3241755 h 3241755"/>
                  <a:gd name="connsiteX5" fmla="*/ 0 w 1188313"/>
                  <a:gd name="connsiteY5" fmla="*/ 3241755 h 3241755"/>
                  <a:gd name="connsiteX6" fmla="*/ 0 w 1188313"/>
                  <a:gd name="connsiteY6" fmla="*/ 3241755 h 3241755"/>
                  <a:gd name="connsiteX7" fmla="*/ 0 w 1188313"/>
                  <a:gd name="connsiteY7" fmla="*/ 892647 h 3241755"/>
                  <a:gd name="connsiteX8" fmla="*/ 397829 w 1188313"/>
                  <a:gd name="connsiteY8" fmla="*/ 5721 h 3241755"/>
                  <a:gd name="connsiteX0" fmla="*/ 397829 w 1200430"/>
                  <a:gd name="connsiteY0" fmla="*/ 6518 h 3242552"/>
                  <a:gd name="connsiteX1" fmla="*/ 1188312 w 1200430"/>
                  <a:gd name="connsiteY1" fmla="*/ 572919 h 3242552"/>
                  <a:gd name="connsiteX2" fmla="*/ 754433 w 1200430"/>
                  <a:gd name="connsiteY2" fmla="*/ 1505039 h 3242552"/>
                  <a:gd name="connsiteX3" fmla="*/ 792088 w 1200430"/>
                  <a:gd name="connsiteY3" fmla="*/ 3242552 h 3242552"/>
                  <a:gd name="connsiteX4" fmla="*/ 792088 w 1200430"/>
                  <a:gd name="connsiteY4" fmla="*/ 3242552 h 3242552"/>
                  <a:gd name="connsiteX5" fmla="*/ 0 w 1200430"/>
                  <a:gd name="connsiteY5" fmla="*/ 3242552 h 3242552"/>
                  <a:gd name="connsiteX6" fmla="*/ 0 w 1200430"/>
                  <a:gd name="connsiteY6" fmla="*/ 3242552 h 3242552"/>
                  <a:gd name="connsiteX7" fmla="*/ 0 w 1200430"/>
                  <a:gd name="connsiteY7" fmla="*/ 893444 h 3242552"/>
                  <a:gd name="connsiteX8" fmla="*/ 397829 w 1200430"/>
                  <a:gd name="connsiteY8" fmla="*/ 6518 h 3242552"/>
                  <a:gd name="connsiteX0" fmla="*/ 367285 w 1200000"/>
                  <a:gd name="connsiteY0" fmla="*/ 7711 h 3186595"/>
                  <a:gd name="connsiteX1" fmla="*/ 1188312 w 1200000"/>
                  <a:gd name="connsiteY1" fmla="*/ 516962 h 3186595"/>
                  <a:gd name="connsiteX2" fmla="*/ 754433 w 1200000"/>
                  <a:gd name="connsiteY2" fmla="*/ 1449082 h 3186595"/>
                  <a:gd name="connsiteX3" fmla="*/ 792088 w 1200000"/>
                  <a:gd name="connsiteY3" fmla="*/ 3186595 h 3186595"/>
                  <a:gd name="connsiteX4" fmla="*/ 792088 w 1200000"/>
                  <a:gd name="connsiteY4" fmla="*/ 3186595 h 3186595"/>
                  <a:gd name="connsiteX5" fmla="*/ 0 w 1200000"/>
                  <a:gd name="connsiteY5" fmla="*/ 3186595 h 3186595"/>
                  <a:gd name="connsiteX6" fmla="*/ 0 w 1200000"/>
                  <a:gd name="connsiteY6" fmla="*/ 3186595 h 3186595"/>
                  <a:gd name="connsiteX7" fmla="*/ 0 w 1200000"/>
                  <a:gd name="connsiteY7" fmla="*/ 837487 h 3186595"/>
                  <a:gd name="connsiteX8" fmla="*/ 367285 w 1200000"/>
                  <a:gd name="connsiteY8" fmla="*/ 7711 h 3186595"/>
                  <a:gd name="connsiteX0" fmla="*/ 367285 w 1200505"/>
                  <a:gd name="connsiteY0" fmla="*/ 1566 h 3180450"/>
                  <a:gd name="connsiteX1" fmla="*/ 1188312 w 1200505"/>
                  <a:gd name="connsiteY1" fmla="*/ 510817 h 3180450"/>
                  <a:gd name="connsiteX2" fmla="*/ 754433 w 1200505"/>
                  <a:gd name="connsiteY2" fmla="*/ 1442937 h 3180450"/>
                  <a:gd name="connsiteX3" fmla="*/ 792088 w 1200505"/>
                  <a:gd name="connsiteY3" fmla="*/ 3180450 h 3180450"/>
                  <a:gd name="connsiteX4" fmla="*/ 792088 w 1200505"/>
                  <a:gd name="connsiteY4" fmla="*/ 3180450 h 3180450"/>
                  <a:gd name="connsiteX5" fmla="*/ 0 w 1200505"/>
                  <a:gd name="connsiteY5" fmla="*/ 3180450 h 3180450"/>
                  <a:gd name="connsiteX6" fmla="*/ 0 w 1200505"/>
                  <a:gd name="connsiteY6" fmla="*/ 3180450 h 3180450"/>
                  <a:gd name="connsiteX7" fmla="*/ 0 w 1200505"/>
                  <a:gd name="connsiteY7" fmla="*/ 831342 h 3180450"/>
                  <a:gd name="connsiteX8" fmla="*/ 367285 w 1200505"/>
                  <a:gd name="connsiteY8" fmla="*/ 1566 h 3180450"/>
                  <a:gd name="connsiteX0" fmla="*/ 367858 w 1201078"/>
                  <a:gd name="connsiteY0" fmla="*/ 1566 h 3180450"/>
                  <a:gd name="connsiteX1" fmla="*/ 1188885 w 1201078"/>
                  <a:gd name="connsiteY1" fmla="*/ 510817 h 3180450"/>
                  <a:gd name="connsiteX2" fmla="*/ 755006 w 1201078"/>
                  <a:gd name="connsiteY2" fmla="*/ 1442937 h 3180450"/>
                  <a:gd name="connsiteX3" fmla="*/ 792661 w 1201078"/>
                  <a:gd name="connsiteY3" fmla="*/ 3180450 h 3180450"/>
                  <a:gd name="connsiteX4" fmla="*/ 792661 w 1201078"/>
                  <a:gd name="connsiteY4" fmla="*/ 3180450 h 3180450"/>
                  <a:gd name="connsiteX5" fmla="*/ 573 w 1201078"/>
                  <a:gd name="connsiteY5" fmla="*/ 3180450 h 3180450"/>
                  <a:gd name="connsiteX6" fmla="*/ 573 w 1201078"/>
                  <a:gd name="connsiteY6" fmla="*/ 3180450 h 3180450"/>
                  <a:gd name="connsiteX7" fmla="*/ 573 w 1201078"/>
                  <a:gd name="connsiteY7" fmla="*/ 831342 h 3180450"/>
                  <a:gd name="connsiteX8" fmla="*/ 367858 w 1201078"/>
                  <a:gd name="connsiteY8" fmla="*/ 1566 h 3180450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9271"/>
                  <a:gd name="connsiteY0" fmla="*/ 1508 h 3180392"/>
                  <a:gd name="connsiteX1" fmla="*/ 1237757 w 1249271"/>
                  <a:gd name="connsiteY1" fmla="*/ 520284 h 3180392"/>
                  <a:gd name="connsiteX2" fmla="*/ 755007 w 1249271"/>
                  <a:gd name="connsiteY2" fmla="*/ 1442879 h 3180392"/>
                  <a:gd name="connsiteX3" fmla="*/ 792662 w 1249271"/>
                  <a:gd name="connsiteY3" fmla="*/ 3180392 h 3180392"/>
                  <a:gd name="connsiteX4" fmla="*/ 792662 w 1249271"/>
                  <a:gd name="connsiteY4" fmla="*/ 3180392 h 3180392"/>
                  <a:gd name="connsiteX5" fmla="*/ 574 w 1249271"/>
                  <a:gd name="connsiteY5" fmla="*/ 3180392 h 3180392"/>
                  <a:gd name="connsiteX6" fmla="*/ 574 w 1249271"/>
                  <a:gd name="connsiteY6" fmla="*/ 3180392 h 3180392"/>
                  <a:gd name="connsiteX7" fmla="*/ 574 w 1249271"/>
                  <a:gd name="connsiteY7" fmla="*/ 831284 h 3180392"/>
                  <a:gd name="connsiteX8" fmla="*/ 367859 w 1249271"/>
                  <a:gd name="connsiteY8" fmla="*/ 1508 h 3180392"/>
                  <a:gd name="connsiteX0" fmla="*/ 367859 w 1240085"/>
                  <a:gd name="connsiteY0" fmla="*/ 1764 h 3180648"/>
                  <a:gd name="connsiteX1" fmla="*/ 1237757 w 1240085"/>
                  <a:gd name="connsiteY1" fmla="*/ 520540 h 3180648"/>
                  <a:gd name="connsiteX2" fmla="*/ 755007 w 1240085"/>
                  <a:gd name="connsiteY2" fmla="*/ 1443135 h 3180648"/>
                  <a:gd name="connsiteX3" fmla="*/ 792662 w 1240085"/>
                  <a:gd name="connsiteY3" fmla="*/ 3180648 h 3180648"/>
                  <a:gd name="connsiteX4" fmla="*/ 792662 w 1240085"/>
                  <a:gd name="connsiteY4" fmla="*/ 3180648 h 3180648"/>
                  <a:gd name="connsiteX5" fmla="*/ 574 w 1240085"/>
                  <a:gd name="connsiteY5" fmla="*/ 3180648 h 3180648"/>
                  <a:gd name="connsiteX6" fmla="*/ 574 w 1240085"/>
                  <a:gd name="connsiteY6" fmla="*/ 3180648 h 3180648"/>
                  <a:gd name="connsiteX7" fmla="*/ 574 w 1240085"/>
                  <a:gd name="connsiteY7" fmla="*/ 831540 h 3180648"/>
                  <a:gd name="connsiteX8" fmla="*/ 367859 w 1240085"/>
                  <a:gd name="connsiteY8" fmla="*/ 1764 h 3180648"/>
                  <a:gd name="connsiteX0" fmla="*/ 367859 w 1240086"/>
                  <a:gd name="connsiteY0" fmla="*/ 1764 h 3180648"/>
                  <a:gd name="connsiteX1" fmla="*/ 1237757 w 1240086"/>
                  <a:gd name="connsiteY1" fmla="*/ 520540 h 3180648"/>
                  <a:gd name="connsiteX2" fmla="*/ 755007 w 1240086"/>
                  <a:gd name="connsiteY2" fmla="*/ 1443135 h 3180648"/>
                  <a:gd name="connsiteX3" fmla="*/ 792662 w 1240086"/>
                  <a:gd name="connsiteY3" fmla="*/ 3180648 h 3180648"/>
                  <a:gd name="connsiteX4" fmla="*/ 792662 w 1240086"/>
                  <a:gd name="connsiteY4" fmla="*/ 3180648 h 3180648"/>
                  <a:gd name="connsiteX5" fmla="*/ 574 w 1240086"/>
                  <a:gd name="connsiteY5" fmla="*/ 3180648 h 3180648"/>
                  <a:gd name="connsiteX6" fmla="*/ 574 w 1240086"/>
                  <a:gd name="connsiteY6" fmla="*/ 3180648 h 3180648"/>
                  <a:gd name="connsiteX7" fmla="*/ 574 w 1240086"/>
                  <a:gd name="connsiteY7" fmla="*/ 831540 h 3180648"/>
                  <a:gd name="connsiteX8" fmla="*/ 367859 w 1240086"/>
                  <a:gd name="connsiteY8" fmla="*/ 1764 h 3180648"/>
                  <a:gd name="connsiteX0" fmla="*/ 373394 w 1239532"/>
                  <a:gd name="connsiteY0" fmla="*/ 1562 h 3209021"/>
                  <a:gd name="connsiteX1" fmla="*/ 1237184 w 1239532"/>
                  <a:gd name="connsiteY1" fmla="*/ 548913 h 3209021"/>
                  <a:gd name="connsiteX2" fmla="*/ 754434 w 1239532"/>
                  <a:gd name="connsiteY2" fmla="*/ 1471508 h 3209021"/>
                  <a:gd name="connsiteX3" fmla="*/ 792089 w 1239532"/>
                  <a:gd name="connsiteY3" fmla="*/ 3209021 h 3209021"/>
                  <a:gd name="connsiteX4" fmla="*/ 792089 w 1239532"/>
                  <a:gd name="connsiteY4" fmla="*/ 3209021 h 3209021"/>
                  <a:gd name="connsiteX5" fmla="*/ 1 w 1239532"/>
                  <a:gd name="connsiteY5" fmla="*/ 3209021 h 3209021"/>
                  <a:gd name="connsiteX6" fmla="*/ 1 w 1239532"/>
                  <a:gd name="connsiteY6" fmla="*/ 3209021 h 3209021"/>
                  <a:gd name="connsiteX7" fmla="*/ 1 w 1239532"/>
                  <a:gd name="connsiteY7" fmla="*/ 859913 h 3209021"/>
                  <a:gd name="connsiteX8" fmla="*/ 373394 w 1239532"/>
                  <a:gd name="connsiteY8" fmla="*/ 1562 h 3209021"/>
                  <a:gd name="connsiteX0" fmla="*/ 373393 w 1239758"/>
                  <a:gd name="connsiteY0" fmla="*/ 0 h 3207459"/>
                  <a:gd name="connsiteX1" fmla="*/ 1237183 w 1239758"/>
                  <a:gd name="connsiteY1" fmla="*/ 547351 h 3207459"/>
                  <a:gd name="connsiteX2" fmla="*/ 754433 w 1239758"/>
                  <a:gd name="connsiteY2" fmla="*/ 1469946 h 3207459"/>
                  <a:gd name="connsiteX3" fmla="*/ 792088 w 1239758"/>
                  <a:gd name="connsiteY3" fmla="*/ 3207459 h 3207459"/>
                  <a:gd name="connsiteX4" fmla="*/ 792088 w 1239758"/>
                  <a:gd name="connsiteY4" fmla="*/ 3207459 h 3207459"/>
                  <a:gd name="connsiteX5" fmla="*/ 0 w 1239758"/>
                  <a:gd name="connsiteY5" fmla="*/ 3207459 h 3207459"/>
                  <a:gd name="connsiteX6" fmla="*/ 0 w 1239758"/>
                  <a:gd name="connsiteY6" fmla="*/ 3207459 h 3207459"/>
                  <a:gd name="connsiteX7" fmla="*/ 0 w 1239758"/>
                  <a:gd name="connsiteY7" fmla="*/ 858351 h 3207459"/>
                  <a:gd name="connsiteX8" fmla="*/ 373393 w 1239758"/>
                  <a:gd name="connsiteY8" fmla="*/ 0 h 3207459"/>
                  <a:gd name="connsiteX0" fmla="*/ 380199 w 1246564"/>
                  <a:gd name="connsiteY0" fmla="*/ 0 h 3207459"/>
                  <a:gd name="connsiteX1" fmla="*/ 1243989 w 1246564"/>
                  <a:gd name="connsiteY1" fmla="*/ 547351 h 3207459"/>
                  <a:gd name="connsiteX2" fmla="*/ 761239 w 1246564"/>
                  <a:gd name="connsiteY2" fmla="*/ 1469946 h 3207459"/>
                  <a:gd name="connsiteX3" fmla="*/ 798894 w 1246564"/>
                  <a:gd name="connsiteY3" fmla="*/ 3207459 h 3207459"/>
                  <a:gd name="connsiteX4" fmla="*/ 798894 w 1246564"/>
                  <a:gd name="connsiteY4" fmla="*/ 3207459 h 3207459"/>
                  <a:gd name="connsiteX5" fmla="*/ 6806 w 1246564"/>
                  <a:gd name="connsiteY5" fmla="*/ 3207459 h 3207459"/>
                  <a:gd name="connsiteX6" fmla="*/ 6806 w 1246564"/>
                  <a:gd name="connsiteY6" fmla="*/ 3207459 h 3207459"/>
                  <a:gd name="connsiteX7" fmla="*/ 6806 w 1246564"/>
                  <a:gd name="connsiteY7" fmla="*/ 858351 h 3207459"/>
                  <a:gd name="connsiteX8" fmla="*/ 380199 w 1246564"/>
                  <a:gd name="connsiteY8" fmla="*/ 0 h 3207459"/>
                  <a:gd name="connsiteX0" fmla="*/ 380199 w 1246610"/>
                  <a:gd name="connsiteY0" fmla="*/ 233 h 3207692"/>
                  <a:gd name="connsiteX1" fmla="*/ 1243989 w 1246610"/>
                  <a:gd name="connsiteY1" fmla="*/ 547584 h 3207692"/>
                  <a:gd name="connsiteX2" fmla="*/ 761239 w 1246610"/>
                  <a:gd name="connsiteY2" fmla="*/ 1470179 h 3207692"/>
                  <a:gd name="connsiteX3" fmla="*/ 798894 w 1246610"/>
                  <a:gd name="connsiteY3" fmla="*/ 3207692 h 3207692"/>
                  <a:gd name="connsiteX4" fmla="*/ 798894 w 1246610"/>
                  <a:gd name="connsiteY4" fmla="*/ 3207692 h 3207692"/>
                  <a:gd name="connsiteX5" fmla="*/ 6806 w 1246610"/>
                  <a:gd name="connsiteY5" fmla="*/ 3207692 h 3207692"/>
                  <a:gd name="connsiteX6" fmla="*/ 6806 w 1246610"/>
                  <a:gd name="connsiteY6" fmla="*/ 3207692 h 3207692"/>
                  <a:gd name="connsiteX7" fmla="*/ 6806 w 1246610"/>
                  <a:gd name="connsiteY7" fmla="*/ 858584 h 3207692"/>
                  <a:gd name="connsiteX8" fmla="*/ 380199 w 1246610"/>
                  <a:gd name="connsiteY8" fmla="*/ 233 h 3207692"/>
                  <a:gd name="connsiteX0" fmla="*/ 380199 w 1301393"/>
                  <a:gd name="connsiteY0" fmla="*/ 233 h 3207692"/>
                  <a:gd name="connsiteX1" fmla="*/ 1298970 w 1301393"/>
                  <a:gd name="connsiteY1" fmla="*/ 547584 h 3207692"/>
                  <a:gd name="connsiteX2" fmla="*/ 761239 w 1301393"/>
                  <a:gd name="connsiteY2" fmla="*/ 1470179 h 3207692"/>
                  <a:gd name="connsiteX3" fmla="*/ 798894 w 1301393"/>
                  <a:gd name="connsiteY3" fmla="*/ 3207692 h 3207692"/>
                  <a:gd name="connsiteX4" fmla="*/ 798894 w 1301393"/>
                  <a:gd name="connsiteY4" fmla="*/ 3207692 h 3207692"/>
                  <a:gd name="connsiteX5" fmla="*/ 6806 w 1301393"/>
                  <a:gd name="connsiteY5" fmla="*/ 3207692 h 3207692"/>
                  <a:gd name="connsiteX6" fmla="*/ 6806 w 1301393"/>
                  <a:gd name="connsiteY6" fmla="*/ 3207692 h 3207692"/>
                  <a:gd name="connsiteX7" fmla="*/ 6806 w 1301393"/>
                  <a:gd name="connsiteY7" fmla="*/ 858584 h 3207692"/>
                  <a:gd name="connsiteX8" fmla="*/ 380199 w 1301393"/>
                  <a:gd name="connsiteY8" fmla="*/ 233 h 3207692"/>
                  <a:gd name="connsiteX0" fmla="*/ 380199 w 1301394"/>
                  <a:gd name="connsiteY0" fmla="*/ 233 h 3207692"/>
                  <a:gd name="connsiteX1" fmla="*/ 1298970 w 1301394"/>
                  <a:gd name="connsiteY1" fmla="*/ 547584 h 3207692"/>
                  <a:gd name="connsiteX2" fmla="*/ 761239 w 1301394"/>
                  <a:gd name="connsiteY2" fmla="*/ 1470179 h 3207692"/>
                  <a:gd name="connsiteX3" fmla="*/ 798894 w 1301394"/>
                  <a:gd name="connsiteY3" fmla="*/ 3207692 h 3207692"/>
                  <a:gd name="connsiteX4" fmla="*/ 798894 w 1301394"/>
                  <a:gd name="connsiteY4" fmla="*/ 3207692 h 3207692"/>
                  <a:gd name="connsiteX5" fmla="*/ 6806 w 1301394"/>
                  <a:gd name="connsiteY5" fmla="*/ 3207692 h 3207692"/>
                  <a:gd name="connsiteX6" fmla="*/ 6806 w 1301394"/>
                  <a:gd name="connsiteY6" fmla="*/ 3207692 h 3207692"/>
                  <a:gd name="connsiteX7" fmla="*/ 6806 w 1301394"/>
                  <a:gd name="connsiteY7" fmla="*/ 858584 h 3207692"/>
                  <a:gd name="connsiteX8" fmla="*/ 380199 w 1301394"/>
                  <a:gd name="connsiteY8" fmla="*/ 233 h 3207692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380199 w 1318174"/>
                  <a:gd name="connsiteY0" fmla="*/ 211 h 3207670"/>
                  <a:gd name="connsiteX1" fmla="*/ 1298970 w 1318174"/>
                  <a:gd name="connsiteY1" fmla="*/ 547562 h 3207670"/>
                  <a:gd name="connsiteX2" fmla="*/ 761239 w 1318174"/>
                  <a:gd name="connsiteY2" fmla="*/ 1470157 h 3207670"/>
                  <a:gd name="connsiteX3" fmla="*/ 798894 w 1318174"/>
                  <a:gd name="connsiteY3" fmla="*/ 3207670 h 3207670"/>
                  <a:gd name="connsiteX4" fmla="*/ 798894 w 1318174"/>
                  <a:gd name="connsiteY4" fmla="*/ 3207670 h 3207670"/>
                  <a:gd name="connsiteX5" fmla="*/ 6806 w 1318174"/>
                  <a:gd name="connsiteY5" fmla="*/ 3207670 h 3207670"/>
                  <a:gd name="connsiteX6" fmla="*/ 6806 w 1318174"/>
                  <a:gd name="connsiteY6" fmla="*/ 3207670 h 3207670"/>
                  <a:gd name="connsiteX7" fmla="*/ 6806 w 1318174"/>
                  <a:gd name="connsiteY7" fmla="*/ 858562 h 3207670"/>
                  <a:gd name="connsiteX8" fmla="*/ 380199 w 1318174"/>
                  <a:gd name="connsiteY8" fmla="*/ 211 h 3207670"/>
                  <a:gd name="connsiteX0" fmla="*/ 658146 w 1319958"/>
                  <a:gd name="connsiteY0" fmla="*/ 211 h 3207670"/>
                  <a:gd name="connsiteX1" fmla="*/ 1292164 w 1319958"/>
                  <a:gd name="connsiteY1" fmla="*/ 547562 h 3207670"/>
                  <a:gd name="connsiteX2" fmla="*/ 754433 w 1319958"/>
                  <a:gd name="connsiteY2" fmla="*/ 1470157 h 3207670"/>
                  <a:gd name="connsiteX3" fmla="*/ 792088 w 1319958"/>
                  <a:gd name="connsiteY3" fmla="*/ 3207670 h 3207670"/>
                  <a:gd name="connsiteX4" fmla="*/ 792088 w 1319958"/>
                  <a:gd name="connsiteY4" fmla="*/ 3207670 h 3207670"/>
                  <a:gd name="connsiteX5" fmla="*/ 0 w 1319958"/>
                  <a:gd name="connsiteY5" fmla="*/ 3207670 h 3207670"/>
                  <a:gd name="connsiteX6" fmla="*/ 0 w 1319958"/>
                  <a:gd name="connsiteY6" fmla="*/ 3207670 h 3207670"/>
                  <a:gd name="connsiteX7" fmla="*/ 0 w 1319958"/>
                  <a:gd name="connsiteY7" fmla="*/ 858562 h 3207670"/>
                  <a:gd name="connsiteX8" fmla="*/ 658146 w 1319958"/>
                  <a:gd name="connsiteY8" fmla="*/ 211 h 3207670"/>
                  <a:gd name="connsiteX0" fmla="*/ 786963 w 1326878"/>
                  <a:gd name="connsiteY0" fmla="*/ 205 h 3212949"/>
                  <a:gd name="connsiteX1" fmla="*/ 1292164 w 1326878"/>
                  <a:gd name="connsiteY1" fmla="*/ 552841 h 3212949"/>
                  <a:gd name="connsiteX2" fmla="*/ 754433 w 1326878"/>
                  <a:gd name="connsiteY2" fmla="*/ 1475436 h 3212949"/>
                  <a:gd name="connsiteX3" fmla="*/ 792088 w 1326878"/>
                  <a:gd name="connsiteY3" fmla="*/ 3212949 h 3212949"/>
                  <a:gd name="connsiteX4" fmla="*/ 792088 w 1326878"/>
                  <a:gd name="connsiteY4" fmla="*/ 3212949 h 3212949"/>
                  <a:gd name="connsiteX5" fmla="*/ 0 w 1326878"/>
                  <a:gd name="connsiteY5" fmla="*/ 3212949 h 3212949"/>
                  <a:gd name="connsiteX6" fmla="*/ 0 w 1326878"/>
                  <a:gd name="connsiteY6" fmla="*/ 3212949 h 3212949"/>
                  <a:gd name="connsiteX7" fmla="*/ 0 w 1326878"/>
                  <a:gd name="connsiteY7" fmla="*/ 863841 h 3212949"/>
                  <a:gd name="connsiteX8" fmla="*/ 786963 w 1326878"/>
                  <a:gd name="connsiteY8" fmla="*/ 205 h 3212949"/>
                  <a:gd name="connsiteX0" fmla="*/ 786963 w 1279105"/>
                  <a:gd name="connsiteY0" fmla="*/ 234 h 3212978"/>
                  <a:gd name="connsiteX1" fmla="*/ 1240608 w 1279105"/>
                  <a:gd name="connsiteY1" fmla="*/ 522725 h 3212978"/>
                  <a:gd name="connsiteX2" fmla="*/ 754433 w 1279105"/>
                  <a:gd name="connsiteY2" fmla="*/ 1475465 h 3212978"/>
                  <a:gd name="connsiteX3" fmla="*/ 792088 w 1279105"/>
                  <a:gd name="connsiteY3" fmla="*/ 3212978 h 3212978"/>
                  <a:gd name="connsiteX4" fmla="*/ 792088 w 1279105"/>
                  <a:gd name="connsiteY4" fmla="*/ 3212978 h 3212978"/>
                  <a:gd name="connsiteX5" fmla="*/ 0 w 1279105"/>
                  <a:gd name="connsiteY5" fmla="*/ 3212978 h 3212978"/>
                  <a:gd name="connsiteX6" fmla="*/ 0 w 1279105"/>
                  <a:gd name="connsiteY6" fmla="*/ 3212978 h 3212978"/>
                  <a:gd name="connsiteX7" fmla="*/ 0 w 1279105"/>
                  <a:gd name="connsiteY7" fmla="*/ 863870 h 3212978"/>
                  <a:gd name="connsiteX8" fmla="*/ 786963 w 1279105"/>
                  <a:gd name="connsiteY8" fmla="*/ 234 h 3212978"/>
                  <a:gd name="connsiteX0" fmla="*/ 786963 w 1232192"/>
                  <a:gd name="connsiteY0" fmla="*/ 272 h 3213016"/>
                  <a:gd name="connsiteX1" fmla="*/ 1189052 w 1232192"/>
                  <a:gd name="connsiteY1" fmla="*/ 492618 h 3213016"/>
                  <a:gd name="connsiteX2" fmla="*/ 754433 w 1232192"/>
                  <a:gd name="connsiteY2" fmla="*/ 1475503 h 3213016"/>
                  <a:gd name="connsiteX3" fmla="*/ 792088 w 1232192"/>
                  <a:gd name="connsiteY3" fmla="*/ 3213016 h 3213016"/>
                  <a:gd name="connsiteX4" fmla="*/ 792088 w 1232192"/>
                  <a:gd name="connsiteY4" fmla="*/ 3213016 h 3213016"/>
                  <a:gd name="connsiteX5" fmla="*/ 0 w 1232192"/>
                  <a:gd name="connsiteY5" fmla="*/ 3213016 h 3213016"/>
                  <a:gd name="connsiteX6" fmla="*/ 0 w 1232192"/>
                  <a:gd name="connsiteY6" fmla="*/ 3213016 h 3213016"/>
                  <a:gd name="connsiteX7" fmla="*/ 0 w 1232192"/>
                  <a:gd name="connsiteY7" fmla="*/ 863908 h 3213016"/>
                  <a:gd name="connsiteX8" fmla="*/ 786963 w 1232192"/>
                  <a:gd name="connsiteY8" fmla="*/ 272 h 3213016"/>
                  <a:gd name="connsiteX0" fmla="*/ 883632 w 1244333"/>
                  <a:gd name="connsiteY0" fmla="*/ 288 h 3202984"/>
                  <a:gd name="connsiteX1" fmla="*/ 1189052 w 1244333"/>
                  <a:gd name="connsiteY1" fmla="*/ 482586 h 3202984"/>
                  <a:gd name="connsiteX2" fmla="*/ 754433 w 1244333"/>
                  <a:gd name="connsiteY2" fmla="*/ 1465471 h 3202984"/>
                  <a:gd name="connsiteX3" fmla="*/ 792088 w 1244333"/>
                  <a:gd name="connsiteY3" fmla="*/ 3202984 h 3202984"/>
                  <a:gd name="connsiteX4" fmla="*/ 792088 w 1244333"/>
                  <a:gd name="connsiteY4" fmla="*/ 3202984 h 3202984"/>
                  <a:gd name="connsiteX5" fmla="*/ 0 w 1244333"/>
                  <a:gd name="connsiteY5" fmla="*/ 3202984 h 3202984"/>
                  <a:gd name="connsiteX6" fmla="*/ 0 w 1244333"/>
                  <a:gd name="connsiteY6" fmla="*/ 3202984 h 3202984"/>
                  <a:gd name="connsiteX7" fmla="*/ 0 w 1244333"/>
                  <a:gd name="connsiteY7" fmla="*/ 853876 h 3202984"/>
                  <a:gd name="connsiteX8" fmla="*/ 883632 w 1244333"/>
                  <a:gd name="connsiteY8" fmla="*/ 288 h 3202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44333" h="3202984">
                    <a:moveTo>
                      <a:pt x="883632" y="288"/>
                    </a:moveTo>
                    <a:cubicBezTo>
                      <a:pt x="1159064" y="-7889"/>
                      <a:pt x="1341397" y="158219"/>
                      <a:pt x="1189052" y="482586"/>
                    </a:cubicBezTo>
                    <a:cubicBezTo>
                      <a:pt x="975620" y="911727"/>
                      <a:pt x="739017" y="984814"/>
                      <a:pt x="754433" y="1465471"/>
                    </a:cubicBezTo>
                    <a:cubicBezTo>
                      <a:pt x="763047" y="1992441"/>
                      <a:pt x="773014" y="2384949"/>
                      <a:pt x="792088" y="3202984"/>
                    </a:cubicBezTo>
                    <a:lnTo>
                      <a:pt x="792088" y="3202984"/>
                    </a:lnTo>
                    <a:lnTo>
                      <a:pt x="0" y="3202984"/>
                    </a:lnTo>
                    <a:lnTo>
                      <a:pt x="0" y="3202984"/>
                    </a:lnTo>
                    <a:lnTo>
                      <a:pt x="0" y="853876"/>
                    </a:lnTo>
                    <a:cubicBezTo>
                      <a:pt x="19874" y="235997"/>
                      <a:pt x="377849" y="5161"/>
                      <a:pt x="883632" y="2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" name="Round Same Side Corner Rectangle 8">
                <a:extLst>
                  <a:ext uri="{FF2B5EF4-FFF2-40B4-BE49-F238E27FC236}">
                    <a16:creationId xmlns:a16="http://schemas.microsoft.com/office/drawing/2014/main" id="{5B8FDD20-971F-448A-9261-341BB1276222}"/>
                  </a:ext>
                </a:extLst>
              </p:cNvPr>
              <p:cNvSpPr/>
              <p:nvPr/>
            </p:nvSpPr>
            <p:spPr>
              <a:xfrm rot="10800000">
                <a:off x="4958576" y="2197645"/>
                <a:ext cx="1601768" cy="3212297"/>
              </a:xfrm>
              <a:custGeom>
                <a:avLst/>
                <a:gdLst>
                  <a:gd name="connsiteX0" fmla="*/ 306000 w 612000"/>
                  <a:gd name="connsiteY0" fmla="*/ 0 h 2817001"/>
                  <a:gd name="connsiteX1" fmla="*/ 306000 w 612000"/>
                  <a:gd name="connsiteY1" fmla="*/ 0 h 2817001"/>
                  <a:gd name="connsiteX2" fmla="*/ 612000 w 612000"/>
                  <a:gd name="connsiteY2" fmla="*/ 306000 h 2817001"/>
                  <a:gd name="connsiteX3" fmla="*/ 612000 w 612000"/>
                  <a:gd name="connsiteY3" fmla="*/ 2817001 h 2817001"/>
                  <a:gd name="connsiteX4" fmla="*/ 612000 w 612000"/>
                  <a:gd name="connsiteY4" fmla="*/ 2817001 h 2817001"/>
                  <a:gd name="connsiteX5" fmla="*/ 0 w 612000"/>
                  <a:gd name="connsiteY5" fmla="*/ 2817001 h 2817001"/>
                  <a:gd name="connsiteX6" fmla="*/ 0 w 612000"/>
                  <a:gd name="connsiteY6" fmla="*/ 2817001 h 2817001"/>
                  <a:gd name="connsiteX7" fmla="*/ 0 w 612000"/>
                  <a:gd name="connsiteY7" fmla="*/ 306000 h 2817001"/>
                  <a:gd name="connsiteX8" fmla="*/ 306000 w 612000"/>
                  <a:gd name="connsiteY8" fmla="*/ 0 h 2817001"/>
                  <a:gd name="connsiteX0" fmla="*/ 25563 w 1192801"/>
                  <a:gd name="connsiteY0" fmla="*/ 0 h 3231671"/>
                  <a:gd name="connsiteX1" fmla="*/ 886801 w 1192801"/>
                  <a:gd name="connsiteY1" fmla="*/ 414670 h 3231671"/>
                  <a:gd name="connsiteX2" fmla="*/ 1192801 w 1192801"/>
                  <a:gd name="connsiteY2" fmla="*/ 720670 h 3231671"/>
                  <a:gd name="connsiteX3" fmla="*/ 1192801 w 1192801"/>
                  <a:gd name="connsiteY3" fmla="*/ 3231671 h 3231671"/>
                  <a:gd name="connsiteX4" fmla="*/ 1192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3231671 h 3231671"/>
                  <a:gd name="connsiteX7" fmla="*/ 580801 w 1192801"/>
                  <a:gd name="connsiteY7" fmla="*/ 720670 h 3231671"/>
                  <a:gd name="connsiteX8" fmla="*/ 25563 w 1192801"/>
                  <a:gd name="connsiteY8" fmla="*/ 0 h 3231671"/>
                  <a:gd name="connsiteX0" fmla="*/ 25563 w 1192801"/>
                  <a:gd name="connsiteY0" fmla="*/ 0 h 3231671"/>
                  <a:gd name="connsiteX1" fmla="*/ 1192801 w 1192801"/>
                  <a:gd name="connsiteY1" fmla="*/ 720670 h 3231671"/>
                  <a:gd name="connsiteX2" fmla="*/ 1192801 w 1192801"/>
                  <a:gd name="connsiteY2" fmla="*/ 3231671 h 3231671"/>
                  <a:gd name="connsiteX3" fmla="*/ 1192801 w 1192801"/>
                  <a:gd name="connsiteY3" fmla="*/ 3231671 h 3231671"/>
                  <a:gd name="connsiteX4" fmla="*/ 580801 w 1192801"/>
                  <a:gd name="connsiteY4" fmla="*/ 3231671 h 3231671"/>
                  <a:gd name="connsiteX5" fmla="*/ 580801 w 1192801"/>
                  <a:gd name="connsiteY5" fmla="*/ 3231671 h 3231671"/>
                  <a:gd name="connsiteX6" fmla="*/ 580801 w 1192801"/>
                  <a:gd name="connsiteY6" fmla="*/ 720670 h 3231671"/>
                  <a:gd name="connsiteX7" fmla="*/ 25563 w 1192801"/>
                  <a:gd name="connsiteY7" fmla="*/ 0 h 3231671"/>
                  <a:gd name="connsiteX0" fmla="*/ 30147 w 1197385"/>
                  <a:gd name="connsiteY0" fmla="*/ 0 h 3231671"/>
                  <a:gd name="connsiteX1" fmla="*/ 1197385 w 1197385"/>
                  <a:gd name="connsiteY1" fmla="*/ 720670 h 3231671"/>
                  <a:gd name="connsiteX2" fmla="*/ 1197385 w 1197385"/>
                  <a:gd name="connsiteY2" fmla="*/ 3231671 h 3231671"/>
                  <a:gd name="connsiteX3" fmla="*/ 1197385 w 1197385"/>
                  <a:gd name="connsiteY3" fmla="*/ 3231671 h 3231671"/>
                  <a:gd name="connsiteX4" fmla="*/ 585385 w 1197385"/>
                  <a:gd name="connsiteY4" fmla="*/ 3231671 h 3231671"/>
                  <a:gd name="connsiteX5" fmla="*/ 585385 w 1197385"/>
                  <a:gd name="connsiteY5" fmla="*/ 3231671 h 3231671"/>
                  <a:gd name="connsiteX6" fmla="*/ 457794 w 1197385"/>
                  <a:gd name="connsiteY6" fmla="*/ 1018382 h 3231671"/>
                  <a:gd name="connsiteX7" fmla="*/ 30147 w 1197385"/>
                  <a:gd name="connsiteY7" fmla="*/ 0 h 3231671"/>
                  <a:gd name="connsiteX0" fmla="*/ 311465 w 1478703"/>
                  <a:gd name="connsiteY0" fmla="*/ 1443 h 3233114"/>
                  <a:gd name="connsiteX1" fmla="*/ 1478703 w 1478703"/>
                  <a:gd name="connsiteY1" fmla="*/ 722113 h 3233114"/>
                  <a:gd name="connsiteX2" fmla="*/ 1478703 w 1478703"/>
                  <a:gd name="connsiteY2" fmla="*/ 3233114 h 3233114"/>
                  <a:gd name="connsiteX3" fmla="*/ 1478703 w 1478703"/>
                  <a:gd name="connsiteY3" fmla="*/ 3233114 h 3233114"/>
                  <a:gd name="connsiteX4" fmla="*/ 866703 w 1478703"/>
                  <a:gd name="connsiteY4" fmla="*/ 3233114 h 3233114"/>
                  <a:gd name="connsiteX5" fmla="*/ 866703 w 1478703"/>
                  <a:gd name="connsiteY5" fmla="*/ 3233114 h 3233114"/>
                  <a:gd name="connsiteX6" fmla="*/ 739112 w 1478703"/>
                  <a:gd name="connsiteY6" fmla="*/ 1019825 h 3233114"/>
                  <a:gd name="connsiteX7" fmla="*/ 15213 w 1478703"/>
                  <a:gd name="connsiteY7" fmla="*/ 1379751 h 3233114"/>
                  <a:gd name="connsiteX8" fmla="*/ 311465 w 1478703"/>
                  <a:gd name="connsiteY8" fmla="*/ 1443 h 3233114"/>
                  <a:gd name="connsiteX0" fmla="*/ 188447 w 1355685"/>
                  <a:gd name="connsiteY0" fmla="*/ 1409 h 3233080"/>
                  <a:gd name="connsiteX1" fmla="*/ 1355685 w 1355685"/>
                  <a:gd name="connsiteY1" fmla="*/ 722079 h 3233080"/>
                  <a:gd name="connsiteX2" fmla="*/ 1355685 w 1355685"/>
                  <a:gd name="connsiteY2" fmla="*/ 3233080 h 3233080"/>
                  <a:gd name="connsiteX3" fmla="*/ 1355685 w 1355685"/>
                  <a:gd name="connsiteY3" fmla="*/ 3233080 h 3233080"/>
                  <a:gd name="connsiteX4" fmla="*/ 743685 w 1355685"/>
                  <a:gd name="connsiteY4" fmla="*/ 3233080 h 3233080"/>
                  <a:gd name="connsiteX5" fmla="*/ 743685 w 1355685"/>
                  <a:gd name="connsiteY5" fmla="*/ 3233080 h 3233080"/>
                  <a:gd name="connsiteX6" fmla="*/ 616094 w 1355685"/>
                  <a:gd name="connsiteY6" fmla="*/ 1019791 h 3233080"/>
                  <a:gd name="connsiteX7" fmla="*/ 30418 w 1355685"/>
                  <a:gd name="connsiteY7" fmla="*/ 1411615 h 3233080"/>
                  <a:gd name="connsiteX8" fmla="*/ 188447 w 1355685"/>
                  <a:gd name="connsiteY8" fmla="*/ 1409 h 3233080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572369 w 1572369"/>
                  <a:gd name="connsiteY1" fmla="*/ 722664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05131 w 1572369"/>
                  <a:gd name="connsiteY0" fmla="*/ 1994 h 3233665"/>
                  <a:gd name="connsiteX1" fmla="*/ 1476676 w 1572369"/>
                  <a:gd name="connsiteY1" fmla="*/ 935315 h 3233665"/>
                  <a:gd name="connsiteX2" fmla="*/ 1572369 w 1572369"/>
                  <a:gd name="connsiteY2" fmla="*/ 3233665 h 3233665"/>
                  <a:gd name="connsiteX3" fmla="*/ 1572369 w 1572369"/>
                  <a:gd name="connsiteY3" fmla="*/ 3233665 h 3233665"/>
                  <a:gd name="connsiteX4" fmla="*/ 960369 w 1572369"/>
                  <a:gd name="connsiteY4" fmla="*/ 3233665 h 3233665"/>
                  <a:gd name="connsiteX5" fmla="*/ 960369 w 1572369"/>
                  <a:gd name="connsiteY5" fmla="*/ 3233665 h 3233665"/>
                  <a:gd name="connsiteX6" fmla="*/ 832778 w 1572369"/>
                  <a:gd name="connsiteY6" fmla="*/ 1020376 h 3233665"/>
                  <a:gd name="connsiteX7" fmla="*/ 247102 w 1572369"/>
                  <a:gd name="connsiteY7" fmla="*/ 1412200 h 3233665"/>
                  <a:gd name="connsiteX8" fmla="*/ 405131 w 1572369"/>
                  <a:gd name="connsiteY8" fmla="*/ 1994 h 3233665"/>
                  <a:gd name="connsiteX0" fmla="*/ 454087 w 1557530"/>
                  <a:gd name="connsiteY0" fmla="*/ 2221 h 3138199"/>
                  <a:gd name="connsiteX1" fmla="*/ 1461837 w 1557530"/>
                  <a:gd name="connsiteY1" fmla="*/ 839849 h 3138199"/>
                  <a:gd name="connsiteX2" fmla="*/ 1557530 w 1557530"/>
                  <a:gd name="connsiteY2" fmla="*/ 3138199 h 3138199"/>
                  <a:gd name="connsiteX3" fmla="*/ 1557530 w 1557530"/>
                  <a:gd name="connsiteY3" fmla="*/ 3138199 h 3138199"/>
                  <a:gd name="connsiteX4" fmla="*/ 945530 w 1557530"/>
                  <a:gd name="connsiteY4" fmla="*/ 3138199 h 3138199"/>
                  <a:gd name="connsiteX5" fmla="*/ 945530 w 1557530"/>
                  <a:gd name="connsiteY5" fmla="*/ 3138199 h 3138199"/>
                  <a:gd name="connsiteX6" fmla="*/ 817939 w 1557530"/>
                  <a:gd name="connsiteY6" fmla="*/ 924910 h 3138199"/>
                  <a:gd name="connsiteX7" fmla="*/ 232263 w 1557530"/>
                  <a:gd name="connsiteY7" fmla="*/ 1316734 h 3138199"/>
                  <a:gd name="connsiteX8" fmla="*/ 454087 w 1557530"/>
                  <a:gd name="connsiteY8" fmla="*/ 2221 h 3138199"/>
                  <a:gd name="connsiteX0" fmla="*/ 458217 w 1561660"/>
                  <a:gd name="connsiteY0" fmla="*/ 54 h 3136032"/>
                  <a:gd name="connsiteX1" fmla="*/ 1465967 w 1561660"/>
                  <a:gd name="connsiteY1" fmla="*/ 837682 h 3136032"/>
                  <a:gd name="connsiteX2" fmla="*/ 1561660 w 1561660"/>
                  <a:gd name="connsiteY2" fmla="*/ 3136032 h 3136032"/>
                  <a:gd name="connsiteX3" fmla="*/ 1561660 w 1561660"/>
                  <a:gd name="connsiteY3" fmla="*/ 3136032 h 3136032"/>
                  <a:gd name="connsiteX4" fmla="*/ 949660 w 1561660"/>
                  <a:gd name="connsiteY4" fmla="*/ 3136032 h 3136032"/>
                  <a:gd name="connsiteX5" fmla="*/ 949660 w 1561660"/>
                  <a:gd name="connsiteY5" fmla="*/ 3136032 h 3136032"/>
                  <a:gd name="connsiteX6" fmla="*/ 822069 w 1561660"/>
                  <a:gd name="connsiteY6" fmla="*/ 922743 h 3136032"/>
                  <a:gd name="connsiteX7" fmla="*/ 236393 w 1561660"/>
                  <a:gd name="connsiteY7" fmla="*/ 1314567 h 3136032"/>
                  <a:gd name="connsiteX8" fmla="*/ 458217 w 1561660"/>
                  <a:gd name="connsiteY8" fmla="*/ 54 h 3136032"/>
                  <a:gd name="connsiteX0" fmla="*/ 458217 w 1561660"/>
                  <a:gd name="connsiteY0" fmla="*/ 53790 h 3189768"/>
                  <a:gd name="connsiteX1" fmla="*/ 1465967 w 1561660"/>
                  <a:gd name="connsiteY1" fmla="*/ 891418 h 3189768"/>
                  <a:gd name="connsiteX2" fmla="*/ 1561660 w 1561660"/>
                  <a:gd name="connsiteY2" fmla="*/ 3189768 h 3189768"/>
                  <a:gd name="connsiteX3" fmla="*/ 1561660 w 1561660"/>
                  <a:gd name="connsiteY3" fmla="*/ 3189768 h 3189768"/>
                  <a:gd name="connsiteX4" fmla="*/ 949660 w 1561660"/>
                  <a:gd name="connsiteY4" fmla="*/ 3189768 h 3189768"/>
                  <a:gd name="connsiteX5" fmla="*/ 949660 w 1561660"/>
                  <a:gd name="connsiteY5" fmla="*/ 3189768 h 3189768"/>
                  <a:gd name="connsiteX6" fmla="*/ 822069 w 1561660"/>
                  <a:gd name="connsiteY6" fmla="*/ 976479 h 3189768"/>
                  <a:gd name="connsiteX7" fmla="*/ 236393 w 1561660"/>
                  <a:gd name="connsiteY7" fmla="*/ 1368303 h 3189768"/>
                  <a:gd name="connsiteX8" fmla="*/ 458217 w 1561660"/>
                  <a:gd name="connsiteY8" fmla="*/ 53790 h 3189768"/>
                  <a:gd name="connsiteX0" fmla="*/ 473561 w 1577004"/>
                  <a:gd name="connsiteY0" fmla="*/ 53790 h 3189768"/>
                  <a:gd name="connsiteX1" fmla="*/ 1481311 w 1577004"/>
                  <a:gd name="connsiteY1" fmla="*/ 891418 h 3189768"/>
                  <a:gd name="connsiteX2" fmla="*/ 1577004 w 1577004"/>
                  <a:gd name="connsiteY2" fmla="*/ 3189768 h 3189768"/>
                  <a:gd name="connsiteX3" fmla="*/ 1577004 w 1577004"/>
                  <a:gd name="connsiteY3" fmla="*/ 3189768 h 3189768"/>
                  <a:gd name="connsiteX4" fmla="*/ 965004 w 1577004"/>
                  <a:gd name="connsiteY4" fmla="*/ 3189768 h 3189768"/>
                  <a:gd name="connsiteX5" fmla="*/ 965004 w 1577004"/>
                  <a:gd name="connsiteY5" fmla="*/ 3189768 h 3189768"/>
                  <a:gd name="connsiteX6" fmla="*/ 837413 w 1577004"/>
                  <a:gd name="connsiteY6" fmla="*/ 976479 h 3189768"/>
                  <a:gd name="connsiteX7" fmla="*/ 251737 w 1577004"/>
                  <a:gd name="connsiteY7" fmla="*/ 1368303 h 3189768"/>
                  <a:gd name="connsiteX8" fmla="*/ 473561 w 1577004"/>
                  <a:gd name="connsiteY8" fmla="*/ 53790 h 3189768"/>
                  <a:gd name="connsiteX0" fmla="*/ 473561 w 1577004"/>
                  <a:gd name="connsiteY0" fmla="*/ 46232 h 3182210"/>
                  <a:gd name="connsiteX1" fmla="*/ 1481311 w 1577004"/>
                  <a:gd name="connsiteY1" fmla="*/ 883860 h 3182210"/>
                  <a:gd name="connsiteX2" fmla="*/ 1577004 w 1577004"/>
                  <a:gd name="connsiteY2" fmla="*/ 3182210 h 3182210"/>
                  <a:gd name="connsiteX3" fmla="*/ 1577004 w 1577004"/>
                  <a:gd name="connsiteY3" fmla="*/ 3182210 h 3182210"/>
                  <a:gd name="connsiteX4" fmla="*/ 965004 w 1577004"/>
                  <a:gd name="connsiteY4" fmla="*/ 3182210 h 3182210"/>
                  <a:gd name="connsiteX5" fmla="*/ 965004 w 1577004"/>
                  <a:gd name="connsiteY5" fmla="*/ 3182210 h 3182210"/>
                  <a:gd name="connsiteX6" fmla="*/ 837413 w 1577004"/>
                  <a:gd name="connsiteY6" fmla="*/ 968921 h 3182210"/>
                  <a:gd name="connsiteX7" fmla="*/ 251737 w 1577004"/>
                  <a:gd name="connsiteY7" fmla="*/ 1360745 h 3182210"/>
                  <a:gd name="connsiteX8" fmla="*/ 473561 w 1577004"/>
                  <a:gd name="connsiteY8" fmla="*/ 46232 h 3182210"/>
                  <a:gd name="connsiteX0" fmla="*/ 473561 w 1577004"/>
                  <a:gd name="connsiteY0" fmla="*/ 77283 h 3213261"/>
                  <a:gd name="connsiteX1" fmla="*/ 1336258 w 1577004"/>
                  <a:gd name="connsiteY1" fmla="*/ 232848 h 3213261"/>
                  <a:gd name="connsiteX2" fmla="*/ 1481311 w 1577004"/>
                  <a:gd name="connsiteY2" fmla="*/ 914911 h 3213261"/>
                  <a:gd name="connsiteX3" fmla="*/ 1577004 w 1577004"/>
                  <a:gd name="connsiteY3" fmla="*/ 3213261 h 3213261"/>
                  <a:gd name="connsiteX4" fmla="*/ 1577004 w 1577004"/>
                  <a:gd name="connsiteY4" fmla="*/ 3213261 h 3213261"/>
                  <a:gd name="connsiteX5" fmla="*/ 965004 w 1577004"/>
                  <a:gd name="connsiteY5" fmla="*/ 3213261 h 3213261"/>
                  <a:gd name="connsiteX6" fmla="*/ 965004 w 1577004"/>
                  <a:gd name="connsiteY6" fmla="*/ 3213261 h 3213261"/>
                  <a:gd name="connsiteX7" fmla="*/ 837413 w 1577004"/>
                  <a:gd name="connsiteY7" fmla="*/ 999972 h 3213261"/>
                  <a:gd name="connsiteX8" fmla="*/ 251737 w 1577004"/>
                  <a:gd name="connsiteY8" fmla="*/ 1391796 h 3213261"/>
                  <a:gd name="connsiteX9" fmla="*/ 473561 w 1577004"/>
                  <a:gd name="connsiteY9" fmla="*/ 77283 h 3213261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368156 w 1577004"/>
                  <a:gd name="connsiteY2" fmla="*/ 294550 h 3211167"/>
                  <a:gd name="connsiteX3" fmla="*/ 1481311 w 1577004"/>
                  <a:gd name="connsiteY3" fmla="*/ 912817 h 3211167"/>
                  <a:gd name="connsiteX4" fmla="*/ 1577004 w 1577004"/>
                  <a:gd name="connsiteY4" fmla="*/ 3211167 h 3211167"/>
                  <a:gd name="connsiteX5" fmla="*/ 1577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965004 w 1577004"/>
                  <a:gd name="connsiteY7" fmla="*/ 3211167 h 3211167"/>
                  <a:gd name="connsiteX8" fmla="*/ 837413 w 1577004"/>
                  <a:gd name="connsiteY8" fmla="*/ 997878 h 3211167"/>
                  <a:gd name="connsiteX9" fmla="*/ 251737 w 1577004"/>
                  <a:gd name="connsiteY9" fmla="*/ 1389702 h 3211167"/>
                  <a:gd name="connsiteX10" fmla="*/ 473561 w 1577004"/>
                  <a:gd name="connsiteY10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75189 h 3211167"/>
                  <a:gd name="connsiteX1" fmla="*/ 1336258 w 1577004"/>
                  <a:gd name="connsiteY1" fmla="*/ 241387 h 3211167"/>
                  <a:gd name="connsiteX2" fmla="*/ 1481311 w 1577004"/>
                  <a:gd name="connsiteY2" fmla="*/ 912817 h 3211167"/>
                  <a:gd name="connsiteX3" fmla="*/ 1577004 w 1577004"/>
                  <a:gd name="connsiteY3" fmla="*/ 3211167 h 3211167"/>
                  <a:gd name="connsiteX4" fmla="*/ 1577004 w 1577004"/>
                  <a:gd name="connsiteY4" fmla="*/ 3211167 h 3211167"/>
                  <a:gd name="connsiteX5" fmla="*/ 965004 w 1577004"/>
                  <a:gd name="connsiteY5" fmla="*/ 3211167 h 3211167"/>
                  <a:gd name="connsiteX6" fmla="*/ 965004 w 1577004"/>
                  <a:gd name="connsiteY6" fmla="*/ 3211167 h 3211167"/>
                  <a:gd name="connsiteX7" fmla="*/ 837413 w 1577004"/>
                  <a:gd name="connsiteY7" fmla="*/ 997878 h 3211167"/>
                  <a:gd name="connsiteX8" fmla="*/ 251737 w 1577004"/>
                  <a:gd name="connsiteY8" fmla="*/ 1389702 h 3211167"/>
                  <a:gd name="connsiteX9" fmla="*/ 473561 w 1577004"/>
                  <a:gd name="connsiteY9" fmla="*/ 75189 h 3211167"/>
                  <a:gd name="connsiteX0" fmla="*/ 473561 w 1577004"/>
                  <a:gd name="connsiteY0" fmla="*/ 10211 h 3146189"/>
                  <a:gd name="connsiteX1" fmla="*/ 1481311 w 1577004"/>
                  <a:gd name="connsiteY1" fmla="*/ 847839 h 3146189"/>
                  <a:gd name="connsiteX2" fmla="*/ 1577004 w 1577004"/>
                  <a:gd name="connsiteY2" fmla="*/ 3146189 h 3146189"/>
                  <a:gd name="connsiteX3" fmla="*/ 1577004 w 1577004"/>
                  <a:gd name="connsiteY3" fmla="*/ 3146189 h 3146189"/>
                  <a:gd name="connsiteX4" fmla="*/ 965004 w 1577004"/>
                  <a:gd name="connsiteY4" fmla="*/ 3146189 h 3146189"/>
                  <a:gd name="connsiteX5" fmla="*/ 965004 w 1577004"/>
                  <a:gd name="connsiteY5" fmla="*/ 3146189 h 3146189"/>
                  <a:gd name="connsiteX6" fmla="*/ 837413 w 1577004"/>
                  <a:gd name="connsiteY6" fmla="*/ 932900 h 3146189"/>
                  <a:gd name="connsiteX7" fmla="*/ 251737 w 1577004"/>
                  <a:gd name="connsiteY7" fmla="*/ 1324724 h 3146189"/>
                  <a:gd name="connsiteX8" fmla="*/ 473561 w 1577004"/>
                  <a:gd name="connsiteY8" fmla="*/ 10211 h 3146189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37413 w 1577004"/>
                  <a:gd name="connsiteY6" fmla="*/ 1004433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77004 w 1577004"/>
                  <a:gd name="connsiteY2" fmla="*/ 3217722 h 3217722"/>
                  <a:gd name="connsiteX3" fmla="*/ 1577004 w 1577004"/>
                  <a:gd name="connsiteY3" fmla="*/ 3217722 h 3217722"/>
                  <a:gd name="connsiteX4" fmla="*/ 965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879944 w 1577004"/>
                  <a:gd name="connsiteY6" fmla="*/ 1068228 h 3217722"/>
                  <a:gd name="connsiteX7" fmla="*/ 251737 w 1577004"/>
                  <a:gd name="connsiteY7" fmla="*/ 1396257 h 3217722"/>
                  <a:gd name="connsiteX8" fmla="*/ 473561 w 1577004"/>
                  <a:gd name="connsiteY8" fmla="*/ 81744 h 3217722"/>
                  <a:gd name="connsiteX0" fmla="*/ 473561 w 1577004"/>
                  <a:gd name="connsiteY0" fmla="*/ 81744 h 3217722"/>
                  <a:gd name="connsiteX1" fmla="*/ 1481311 w 1577004"/>
                  <a:gd name="connsiteY1" fmla="*/ 919372 h 3217722"/>
                  <a:gd name="connsiteX2" fmla="*/ 1538277 w 1577004"/>
                  <a:gd name="connsiteY2" fmla="*/ 960324 h 3217722"/>
                  <a:gd name="connsiteX3" fmla="*/ 1577004 w 1577004"/>
                  <a:gd name="connsiteY3" fmla="*/ 3217722 h 3217722"/>
                  <a:gd name="connsiteX4" fmla="*/ 1577004 w 1577004"/>
                  <a:gd name="connsiteY4" fmla="*/ 3217722 h 3217722"/>
                  <a:gd name="connsiteX5" fmla="*/ 965004 w 1577004"/>
                  <a:gd name="connsiteY5" fmla="*/ 3217722 h 3217722"/>
                  <a:gd name="connsiteX6" fmla="*/ 965004 w 1577004"/>
                  <a:gd name="connsiteY6" fmla="*/ 3217722 h 3217722"/>
                  <a:gd name="connsiteX7" fmla="*/ 879944 w 1577004"/>
                  <a:gd name="connsiteY7" fmla="*/ 1068228 h 3217722"/>
                  <a:gd name="connsiteX8" fmla="*/ 251737 w 1577004"/>
                  <a:gd name="connsiteY8" fmla="*/ 1396257 h 3217722"/>
                  <a:gd name="connsiteX9" fmla="*/ 473561 w 1577004"/>
                  <a:gd name="connsiteY9" fmla="*/ 81744 h 3217722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8256 h 3224234"/>
                  <a:gd name="connsiteX1" fmla="*/ 1481311 w 1577004"/>
                  <a:gd name="connsiteY1" fmla="*/ 904619 h 3224234"/>
                  <a:gd name="connsiteX2" fmla="*/ 1538277 w 1577004"/>
                  <a:gd name="connsiteY2" fmla="*/ 966836 h 3224234"/>
                  <a:gd name="connsiteX3" fmla="*/ 1577004 w 1577004"/>
                  <a:gd name="connsiteY3" fmla="*/ 3224234 h 3224234"/>
                  <a:gd name="connsiteX4" fmla="*/ 1577004 w 1577004"/>
                  <a:gd name="connsiteY4" fmla="*/ 3224234 h 3224234"/>
                  <a:gd name="connsiteX5" fmla="*/ 965004 w 1577004"/>
                  <a:gd name="connsiteY5" fmla="*/ 3224234 h 3224234"/>
                  <a:gd name="connsiteX6" fmla="*/ 965004 w 1577004"/>
                  <a:gd name="connsiteY6" fmla="*/ 3224234 h 3224234"/>
                  <a:gd name="connsiteX7" fmla="*/ 879944 w 1577004"/>
                  <a:gd name="connsiteY7" fmla="*/ 1074740 h 3224234"/>
                  <a:gd name="connsiteX8" fmla="*/ 251737 w 1577004"/>
                  <a:gd name="connsiteY8" fmla="*/ 1402769 h 3224234"/>
                  <a:gd name="connsiteX9" fmla="*/ 473561 w 1577004"/>
                  <a:gd name="connsiteY9" fmla="*/ 88256 h 3224234"/>
                  <a:gd name="connsiteX0" fmla="*/ 473561 w 1577004"/>
                  <a:gd name="connsiteY0" fmla="*/ 8062 h 3144040"/>
                  <a:gd name="connsiteX1" fmla="*/ 1538277 w 1577004"/>
                  <a:gd name="connsiteY1" fmla="*/ 886642 h 3144040"/>
                  <a:gd name="connsiteX2" fmla="*/ 1577004 w 1577004"/>
                  <a:gd name="connsiteY2" fmla="*/ 3144040 h 3144040"/>
                  <a:gd name="connsiteX3" fmla="*/ 1577004 w 1577004"/>
                  <a:gd name="connsiteY3" fmla="*/ 3144040 h 3144040"/>
                  <a:gd name="connsiteX4" fmla="*/ 965004 w 1577004"/>
                  <a:gd name="connsiteY4" fmla="*/ 3144040 h 3144040"/>
                  <a:gd name="connsiteX5" fmla="*/ 965004 w 1577004"/>
                  <a:gd name="connsiteY5" fmla="*/ 3144040 h 3144040"/>
                  <a:gd name="connsiteX6" fmla="*/ 879944 w 1577004"/>
                  <a:gd name="connsiteY6" fmla="*/ 994546 h 3144040"/>
                  <a:gd name="connsiteX7" fmla="*/ 251737 w 1577004"/>
                  <a:gd name="connsiteY7" fmla="*/ 1322575 h 3144040"/>
                  <a:gd name="connsiteX8" fmla="*/ 473561 w 1577004"/>
                  <a:gd name="connsiteY8" fmla="*/ 8062 h 3144040"/>
                  <a:gd name="connsiteX0" fmla="*/ 473561 w 1577004"/>
                  <a:gd name="connsiteY0" fmla="*/ 16144 h 3152122"/>
                  <a:gd name="connsiteX1" fmla="*/ 1538277 w 1577004"/>
                  <a:gd name="connsiteY1" fmla="*/ 894724 h 3152122"/>
                  <a:gd name="connsiteX2" fmla="*/ 1577004 w 1577004"/>
                  <a:gd name="connsiteY2" fmla="*/ 3152122 h 3152122"/>
                  <a:gd name="connsiteX3" fmla="*/ 1577004 w 1577004"/>
                  <a:gd name="connsiteY3" fmla="*/ 3152122 h 3152122"/>
                  <a:gd name="connsiteX4" fmla="*/ 965004 w 1577004"/>
                  <a:gd name="connsiteY4" fmla="*/ 3152122 h 3152122"/>
                  <a:gd name="connsiteX5" fmla="*/ 965004 w 1577004"/>
                  <a:gd name="connsiteY5" fmla="*/ 3152122 h 3152122"/>
                  <a:gd name="connsiteX6" fmla="*/ 879944 w 1577004"/>
                  <a:gd name="connsiteY6" fmla="*/ 1002628 h 3152122"/>
                  <a:gd name="connsiteX7" fmla="*/ 251737 w 1577004"/>
                  <a:gd name="connsiteY7" fmla="*/ 1330657 h 3152122"/>
                  <a:gd name="connsiteX8" fmla="*/ 473561 w 1577004"/>
                  <a:gd name="connsiteY8" fmla="*/ 16144 h 3152122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73561 w 1577004"/>
                  <a:gd name="connsiteY0" fmla="*/ 30120 h 3166098"/>
                  <a:gd name="connsiteX1" fmla="*/ 1538277 w 1577004"/>
                  <a:gd name="connsiteY1" fmla="*/ 908700 h 3166098"/>
                  <a:gd name="connsiteX2" fmla="*/ 1577004 w 1577004"/>
                  <a:gd name="connsiteY2" fmla="*/ 3166098 h 3166098"/>
                  <a:gd name="connsiteX3" fmla="*/ 1577004 w 1577004"/>
                  <a:gd name="connsiteY3" fmla="*/ 3166098 h 3166098"/>
                  <a:gd name="connsiteX4" fmla="*/ 965004 w 1577004"/>
                  <a:gd name="connsiteY4" fmla="*/ 3166098 h 3166098"/>
                  <a:gd name="connsiteX5" fmla="*/ 965004 w 1577004"/>
                  <a:gd name="connsiteY5" fmla="*/ 3166098 h 3166098"/>
                  <a:gd name="connsiteX6" fmla="*/ 879944 w 1577004"/>
                  <a:gd name="connsiteY6" fmla="*/ 1016604 h 3166098"/>
                  <a:gd name="connsiteX7" fmla="*/ 251737 w 1577004"/>
                  <a:gd name="connsiteY7" fmla="*/ 1344633 h 3166098"/>
                  <a:gd name="connsiteX8" fmla="*/ 473561 w 1577004"/>
                  <a:gd name="connsiteY8" fmla="*/ 30120 h 3166098"/>
                  <a:gd name="connsiteX0" fmla="*/ 488521 w 1591964"/>
                  <a:gd name="connsiteY0" fmla="*/ 30120 h 3166098"/>
                  <a:gd name="connsiteX1" fmla="*/ 1553237 w 1591964"/>
                  <a:gd name="connsiteY1" fmla="*/ 908700 h 3166098"/>
                  <a:gd name="connsiteX2" fmla="*/ 1591964 w 1591964"/>
                  <a:gd name="connsiteY2" fmla="*/ 3166098 h 3166098"/>
                  <a:gd name="connsiteX3" fmla="*/ 1591964 w 1591964"/>
                  <a:gd name="connsiteY3" fmla="*/ 3166098 h 3166098"/>
                  <a:gd name="connsiteX4" fmla="*/ 979964 w 1591964"/>
                  <a:gd name="connsiteY4" fmla="*/ 3166098 h 3166098"/>
                  <a:gd name="connsiteX5" fmla="*/ 979964 w 1591964"/>
                  <a:gd name="connsiteY5" fmla="*/ 3166098 h 3166098"/>
                  <a:gd name="connsiteX6" fmla="*/ 894904 w 1591964"/>
                  <a:gd name="connsiteY6" fmla="*/ 1016604 h 3166098"/>
                  <a:gd name="connsiteX7" fmla="*/ 266697 w 1591964"/>
                  <a:gd name="connsiteY7" fmla="*/ 1344633 h 3166098"/>
                  <a:gd name="connsiteX8" fmla="*/ 488521 w 1591964"/>
                  <a:gd name="connsiteY8" fmla="*/ 30120 h 3166098"/>
                  <a:gd name="connsiteX0" fmla="*/ 488521 w 1591964"/>
                  <a:gd name="connsiteY0" fmla="*/ 9506 h 3145484"/>
                  <a:gd name="connsiteX1" fmla="*/ 1553237 w 1591964"/>
                  <a:gd name="connsiteY1" fmla="*/ 888086 h 3145484"/>
                  <a:gd name="connsiteX2" fmla="*/ 1591964 w 1591964"/>
                  <a:gd name="connsiteY2" fmla="*/ 3145484 h 3145484"/>
                  <a:gd name="connsiteX3" fmla="*/ 1591964 w 1591964"/>
                  <a:gd name="connsiteY3" fmla="*/ 3145484 h 3145484"/>
                  <a:gd name="connsiteX4" fmla="*/ 979964 w 1591964"/>
                  <a:gd name="connsiteY4" fmla="*/ 3145484 h 3145484"/>
                  <a:gd name="connsiteX5" fmla="*/ 979964 w 1591964"/>
                  <a:gd name="connsiteY5" fmla="*/ 3145484 h 3145484"/>
                  <a:gd name="connsiteX6" fmla="*/ 894904 w 1591964"/>
                  <a:gd name="connsiteY6" fmla="*/ 995990 h 3145484"/>
                  <a:gd name="connsiteX7" fmla="*/ 266697 w 1591964"/>
                  <a:gd name="connsiteY7" fmla="*/ 1324019 h 3145484"/>
                  <a:gd name="connsiteX8" fmla="*/ 488521 w 1591964"/>
                  <a:gd name="connsiteY8" fmla="*/ 9506 h 3145484"/>
                  <a:gd name="connsiteX0" fmla="*/ 496444 w 1599887"/>
                  <a:gd name="connsiteY0" fmla="*/ 9506 h 3145484"/>
                  <a:gd name="connsiteX1" fmla="*/ 1561160 w 1599887"/>
                  <a:gd name="connsiteY1" fmla="*/ 888086 h 3145484"/>
                  <a:gd name="connsiteX2" fmla="*/ 1599887 w 1599887"/>
                  <a:gd name="connsiteY2" fmla="*/ 3145484 h 3145484"/>
                  <a:gd name="connsiteX3" fmla="*/ 1599887 w 1599887"/>
                  <a:gd name="connsiteY3" fmla="*/ 3145484 h 3145484"/>
                  <a:gd name="connsiteX4" fmla="*/ 987887 w 1599887"/>
                  <a:gd name="connsiteY4" fmla="*/ 3145484 h 3145484"/>
                  <a:gd name="connsiteX5" fmla="*/ 987887 w 1599887"/>
                  <a:gd name="connsiteY5" fmla="*/ 3145484 h 3145484"/>
                  <a:gd name="connsiteX6" fmla="*/ 902827 w 1599887"/>
                  <a:gd name="connsiteY6" fmla="*/ 995990 h 3145484"/>
                  <a:gd name="connsiteX7" fmla="*/ 274620 w 1599887"/>
                  <a:gd name="connsiteY7" fmla="*/ 1324019 h 3145484"/>
                  <a:gd name="connsiteX8" fmla="*/ 496444 w 1599887"/>
                  <a:gd name="connsiteY8" fmla="*/ 9506 h 3145484"/>
                  <a:gd name="connsiteX0" fmla="*/ 503267 w 1597185"/>
                  <a:gd name="connsiteY0" fmla="*/ 5188 h 3203079"/>
                  <a:gd name="connsiteX1" fmla="*/ 1558458 w 1597185"/>
                  <a:gd name="connsiteY1" fmla="*/ 945681 h 3203079"/>
                  <a:gd name="connsiteX2" fmla="*/ 1597185 w 1597185"/>
                  <a:gd name="connsiteY2" fmla="*/ 3203079 h 3203079"/>
                  <a:gd name="connsiteX3" fmla="*/ 1597185 w 1597185"/>
                  <a:gd name="connsiteY3" fmla="*/ 3203079 h 3203079"/>
                  <a:gd name="connsiteX4" fmla="*/ 985185 w 1597185"/>
                  <a:gd name="connsiteY4" fmla="*/ 3203079 h 3203079"/>
                  <a:gd name="connsiteX5" fmla="*/ 985185 w 1597185"/>
                  <a:gd name="connsiteY5" fmla="*/ 3203079 h 3203079"/>
                  <a:gd name="connsiteX6" fmla="*/ 900125 w 1597185"/>
                  <a:gd name="connsiteY6" fmla="*/ 1053585 h 3203079"/>
                  <a:gd name="connsiteX7" fmla="*/ 271918 w 1597185"/>
                  <a:gd name="connsiteY7" fmla="*/ 1381614 h 3203079"/>
                  <a:gd name="connsiteX8" fmla="*/ 503267 w 1597185"/>
                  <a:gd name="connsiteY8" fmla="*/ 5188 h 3203079"/>
                  <a:gd name="connsiteX0" fmla="*/ 503267 w 1597185"/>
                  <a:gd name="connsiteY0" fmla="*/ 5413 h 3203304"/>
                  <a:gd name="connsiteX1" fmla="*/ 1558458 w 1597185"/>
                  <a:gd name="connsiteY1" fmla="*/ 945906 h 3203304"/>
                  <a:gd name="connsiteX2" fmla="*/ 1597185 w 1597185"/>
                  <a:gd name="connsiteY2" fmla="*/ 3203304 h 3203304"/>
                  <a:gd name="connsiteX3" fmla="*/ 1597185 w 1597185"/>
                  <a:gd name="connsiteY3" fmla="*/ 3203304 h 3203304"/>
                  <a:gd name="connsiteX4" fmla="*/ 985185 w 1597185"/>
                  <a:gd name="connsiteY4" fmla="*/ 3203304 h 3203304"/>
                  <a:gd name="connsiteX5" fmla="*/ 985185 w 1597185"/>
                  <a:gd name="connsiteY5" fmla="*/ 3203304 h 3203304"/>
                  <a:gd name="connsiteX6" fmla="*/ 900125 w 1597185"/>
                  <a:gd name="connsiteY6" fmla="*/ 1053810 h 3203304"/>
                  <a:gd name="connsiteX7" fmla="*/ 271918 w 1597185"/>
                  <a:gd name="connsiteY7" fmla="*/ 1381839 h 3203304"/>
                  <a:gd name="connsiteX8" fmla="*/ 503267 w 1597185"/>
                  <a:gd name="connsiteY8" fmla="*/ 5413 h 3203304"/>
                  <a:gd name="connsiteX0" fmla="*/ 644333 w 1552513"/>
                  <a:gd name="connsiteY0" fmla="*/ 4742 h 3216920"/>
                  <a:gd name="connsiteX1" fmla="*/ 1513786 w 1552513"/>
                  <a:gd name="connsiteY1" fmla="*/ 959522 h 3216920"/>
                  <a:gd name="connsiteX2" fmla="*/ 1552513 w 1552513"/>
                  <a:gd name="connsiteY2" fmla="*/ 3216920 h 3216920"/>
                  <a:gd name="connsiteX3" fmla="*/ 1552513 w 1552513"/>
                  <a:gd name="connsiteY3" fmla="*/ 3216920 h 3216920"/>
                  <a:gd name="connsiteX4" fmla="*/ 940513 w 1552513"/>
                  <a:gd name="connsiteY4" fmla="*/ 3216920 h 3216920"/>
                  <a:gd name="connsiteX5" fmla="*/ 940513 w 1552513"/>
                  <a:gd name="connsiteY5" fmla="*/ 3216920 h 3216920"/>
                  <a:gd name="connsiteX6" fmla="*/ 855453 w 1552513"/>
                  <a:gd name="connsiteY6" fmla="*/ 1067426 h 3216920"/>
                  <a:gd name="connsiteX7" fmla="*/ 227246 w 1552513"/>
                  <a:gd name="connsiteY7" fmla="*/ 1395455 h 3216920"/>
                  <a:gd name="connsiteX8" fmla="*/ 644333 w 1552513"/>
                  <a:gd name="connsiteY8" fmla="*/ 4742 h 3216920"/>
                  <a:gd name="connsiteX0" fmla="*/ 693588 w 1601768"/>
                  <a:gd name="connsiteY0" fmla="*/ 4742 h 3216920"/>
                  <a:gd name="connsiteX1" fmla="*/ 1563041 w 1601768"/>
                  <a:gd name="connsiteY1" fmla="*/ 959522 h 3216920"/>
                  <a:gd name="connsiteX2" fmla="*/ 1601768 w 1601768"/>
                  <a:gd name="connsiteY2" fmla="*/ 3216920 h 3216920"/>
                  <a:gd name="connsiteX3" fmla="*/ 1601768 w 1601768"/>
                  <a:gd name="connsiteY3" fmla="*/ 3216920 h 3216920"/>
                  <a:gd name="connsiteX4" fmla="*/ 989768 w 1601768"/>
                  <a:gd name="connsiteY4" fmla="*/ 3216920 h 3216920"/>
                  <a:gd name="connsiteX5" fmla="*/ 989768 w 1601768"/>
                  <a:gd name="connsiteY5" fmla="*/ 3216920 h 3216920"/>
                  <a:gd name="connsiteX6" fmla="*/ 904708 w 1601768"/>
                  <a:gd name="connsiteY6" fmla="*/ 1067426 h 3216920"/>
                  <a:gd name="connsiteX7" fmla="*/ 276501 w 1601768"/>
                  <a:gd name="connsiteY7" fmla="*/ 1395455 h 3216920"/>
                  <a:gd name="connsiteX8" fmla="*/ 693588 w 1601768"/>
                  <a:gd name="connsiteY8" fmla="*/ 4742 h 3216920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80 h 3212258"/>
                  <a:gd name="connsiteX1" fmla="*/ 1563041 w 1601768"/>
                  <a:gd name="connsiteY1" fmla="*/ 954860 h 3212258"/>
                  <a:gd name="connsiteX2" fmla="*/ 1601768 w 1601768"/>
                  <a:gd name="connsiteY2" fmla="*/ 3212258 h 3212258"/>
                  <a:gd name="connsiteX3" fmla="*/ 1601768 w 1601768"/>
                  <a:gd name="connsiteY3" fmla="*/ 3212258 h 3212258"/>
                  <a:gd name="connsiteX4" fmla="*/ 989768 w 1601768"/>
                  <a:gd name="connsiteY4" fmla="*/ 3212258 h 3212258"/>
                  <a:gd name="connsiteX5" fmla="*/ 989768 w 1601768"/>
                  <a:gd name="connsiteY5" fmla="*/ 3212258 h 3212258"/>
                  <a:gd name="connsiteX6" fmla="*/ 904708 w 1601768"/>
                  <a:gd name="connsiteY6" fmla="*/ 1062764 h 3212258"/>
                  <a:gd name="connsiteX7" fmla="*/ 276501 w 1601768"/>
                  <a:gd name="connsiteY7" fmla="*/ 1390793 h 3212258"/>
                  <a:gd name="connsiteX8" fmla="*/ 693588 w 1601768"/>
                  <a:gd name="connsiteY8" fmla="*/ 80 h 3212258"/>
                  <a:gd name="connsiteX0" fmla="*/ 693588 w 1601768"/>
                  <a:gd name="connsiteY0" fmla="*/ 119 h 3212297"/>
                  <a:gd name="connsiteX1" fmla="*/ 1563041 w 1601768"/>
                  <a:gd name="connsiteY1" fmla="*/ 954899 h 3212297"/>
                  <a:gd name="connsiteX2" fmla="*/ 1601768 w 1601768"/>
                  <a:gd name="connsiteY2" fmla="*/ 3212297 h 3212297"/>
                  <a:gd name="connsiteX3" fmla="*/ 1601768 w 1601768"/>
                  <a:gd name="connsiteY3" fmla="*/ 3212297 h 3212297"/>
                  <a:gd name="connsiteX4" fmla="*/ 989768 w 1601768"/>
                  <a:gd name="connsiteY4" fmla="*/ 3212297 h 3212297"/>
                  <a:gd name="connsiteX5" fmla="*/ 989768 w 1601768"/>
                  <a:gd name="connsiteY5" fmla="*/ 3212297 h 3212297"/>
                  <a:gd name="connsiteX6" fmla="*/ 904708 w 1601768"/>
                  <a:gd name="connsiteY6" fmla="*/ 1062803 h 3212297"/>
                  <a:gd name="connsiteX7" fmla="*/ 276501 w 1601768"/>
                  <a:gd name="connsiteY7" fmla="*/ 1390832 h 3212297"/>
                  <a:gd name="connsiteX8" fmla="*/ 693588 w 1601768"/>
                  <a:gd name="connsiteY8" fmla="*/ 119 h 3212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01768" h="3212297">
                    <a:moveTo>
                      <a:pt x="693588" y="119"/>
                    </a:moveTo>
                    <a:cubicBezTo>
                      <a:pt x="979449" y="3664"/>
                      <a:pt x="1431633" y="-71482"/>
                      <a:pt x="1563041" y="954899"/>
                    </a:cubicBezTo>
                    <a:lnTo>
                      <a:pt x="1601768" y="3212297"/>
                    </a:lnTo>
                    <a:lnTo>
                      <a:pt x="1601768" y="3212297"/>
                    </a:lnTo>
                    <a:lnTo>
                      <a:pt x="989768" y="3212297"/>
                    </a:lnTo>
                    <a:lnTo>
                      <a:pt x="989768" y="3212297"/>
                    </a:lnTo>
                    <a:cubicBezTo>
                      <a:pt x="961415" y="2495799"/>
                      <a:pt x="964958" y="1779301"/>
                      <a:pt x="904708" y="1062803"/>
                    </a:cubicBezTo>
                    <a:cubicBezTo>
                      <a:pt x="781622" y="431278"/>
                      <a:pt x="46520" y="738644"/>
                      <a:pt x="276501" y="1390832"/>
                    </a:cubicBezTo>
                    <a:cubicBezTo>
                      <a:pt x="-283870" y="827698"/>
                      <a:pt x="84955" y="-9337"/>
                      <a:pt x="693588" y="1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15" name="Frame 1">
              <a:extLst>
                <a:ext uri="{FF2B5EF4-FFF2-40B4-BE49-F238E27FC236}">
                  <a16:creationId xmlns:a16="http://schemas.microsoft.com/office/drawing/2014/main" id="{2572D0B9-91BB-46BE-BE73-83A5DE078817}"/>
                </a:ext>
              </a:extLst>
            </p:cNvPr>
            <p:cNvSpPr/>
            <p:nvPr/>
          </p:nvSpPr>
          <p:spPr>
            <a:xfrm>
              <a:off x="3459679" y="2564932"/>
              <a:ext cx="981073" cy="1325555"/>
            </a:xfrm>
            <a:custGeom>
              <a:avLst/>
              <a:gdLst/>
              <a:ahLst/>
              <a:cxnLst/>
              <a:rect l="l" t="t" r="r" b="b"/>
              <a:pathLst>
                <a:path w="2823581" h="3962432">
                  <a:moveTo>
                    <a:pt x="1366785" y="3230945"/>
                  </a:moveTo>
                  <a:cubicBezTo>
                    <a:pt x="1292218" y="3230945"/>
                    <a:pt x="1231770" y="3291393"/>
                    <a:pt x="1231770" y="3365960"/>
                  </a:cubicBezTo>
                  <a:cubicBezTo>
                    <a:pt x="1231770" y="3440527"/>
                    <a:pt x="1292218" y="3500975"/>
                    <a:pt x="1366785" y="3500975"/>
                  </a:cubicBezTo>
                  <a:cubicBezTo>
                    <a:pt x="1441352" y="3500975"/>
                    <a:pt x="1501800" y="3440527"/>
                    <a:pt x="1501800" y="3365960"/>
                  </a:cubicBezTo>
                  <a:cubicBezTo>
                    <a:pt x="1501800" y="3291393"/>
                    <a:pt x="1441352" y="3230945"/>
                    <a:pt x="1366785" y="3230945"/>
                  </a:cubicBezTo>
                  <a:close/>
                  <a:moveTo>
                    <a:pt x="1699205" y="3185940"/>
                  </a:moveTo>
                  <a:cubicBezTo>
                    <a:pt x="1674349" y="3185940"/>
                    <a:pt x="1654200" y="3206089"/>
                    <a:pt x="1654200" y="3230945"/>
                  </a:cubicBezTo>
                  <a:cubicBezTo>
                    <a:pt x="1654200" y="3255801"/>
                    <a:pt x="1674349" y="3275950"/>
                    <a:pt x="1699205" y="3275950"/>
                  </a:cubicBezTo>
                  <a:cubicBezTo>
                    <a:pt x="1724061" y="3275950"/>
                    <a:pt x="1744210" y="3255801"/>
                    <a:pt x="1744210" y="3230945"/>
                  </a:cubicBezTo>
                  <a:cubicBezTo>
                    <a:pt x="1744210" y="3206089"/>
                    <a:pt x="1724061" y="3185940"/>
                    <a:pt x="1699205" y="3185940"/>
                  </a:cubicBezTo>
                  <a:close/>
                  <a:moveTo>
                    <a:pt x="1501800" y="2830204"/>
                  </a:moveTo>
                  <a:cubicBezTo>
                    <a:pt x="1452089" y="2830204"/>
                    <a:pt x="1411790" y="2870503"/>
                    <a:pt x="1411790" y="2920214"/>
                  </a:cubicBezTo>
                  <a:cubicBezTo>
                    <a:pt x="1411790" y="2969925"/>
                    <a:pt x="1452089" y="3010224"/>
                    <a:pt x="1501800" y="3010224"/>
                  </a:cubicBezTo>
                  <a:cubicBezTo>
                    <a:pt x="1551511" y="3010224"/>
                    <a:pt x="1591810" y="2969925"/>
                    <a:pt x="1591810" y="2920214"/>
                  </a:cubicBezTo>
                  <a:cubicBezTo>
                    <a:pt x="1591810" y="2870503"/>
                    <a:pt x="1551511" y="2830204"/>
                    <a:pt x="1501800" y="2830204"/>
                  </a:cubicBezTo>
                  <a:close/>
                  <a:moveTo>
                    <a:pt x="322536" y="2413264"/>
                  </a:moveTo>
                  <a:lnTo>
                    <a:pt x="1264147" y="2413264"/>
                  </a:lnTo>
                  <a:lnTo>
                    <a:pt x="682536" y="3458376"/>
                  </a:lnTo>
                  <a:lnTo>
                    <a:pt x="898974" y="3458376"/>
                  </a:lnTo>
                  <a:lnTo>
                    <a:pt x="1480585" y="2413264"/>
                  </a:lnTo>
                  <a:lnTo>
                    <a:pt x="1978720" y="2413264"/>
                  </a:lnTo>
                  <a:lnTo>
                    <a:pt x="1978720" y="3628270"/>
                  </a:lnTo>
                  <a:lnTo>
                    <a:pt x="322536" y="3628270"/>
                  </a:lnTo>
                  <a:close/>
                  <a:moveTo>
                    <a:pt x="322536" y="2153598"/>
                  </a:moveTo>
                  <a:lnTo>
                    <a:pt x="682536" y="2153598"/>
                  </a:lnTo>
                  <a:lnTo>
                    <a:pt x="682536" y="2261598"/>
                  </a:lnTo>
                  <a:lnTo>
                    <a:pt x="322536" y="2261598"/>
                  </a:lnTo>
                  <a:close/>
                  <a:moveTo>
                    <a:pt x="322536" y="1870494"/>
                  </a:moveTo>
                  <a:lnTo>
                    <a:pt x="826536" y="1870494"/>
                  </a:lnTo>
                  <a:lnTo>
                    <a:pt x="826536" y="1978494"/>
                  </a:lnTo>
                  <a:lnTo>
                    <a:pt x="322536" y="1978494"/>
                  </a:lnTo>
                  <a:close/>
                  <a:moveTo>
                    <a:pt x="322536" y="1587391"/>
                  </a:moveTo>
                  <a:lnTo>
                    <a:pt x="682536" y="1587391"/>
                  </a:lnTo>
                  <a:lnTo>
                    <a:pt x="682536" y="1695391"/>
                  </a:lnTo>
                  <a:lnTo>
                    <a:pt x="322536" y="1695391"/>
                  </a:lnTo>
                  <a:close/>
                  <a:moveTo>
                    <a:pt x="322536" y="1304288"/>
                  </a:moveTo>
                  <a:lnTo>
                    <a:pt x="826536" y="1304288"/>
                  </a:lnTo>
                  <a:lnTo>
                    <a:pt x="826536" y="1412288"/>
                  </a:lnTo>
                  <a:lnTo>
                    <a:pt x="322536" y="1412288"/>
                  </a:lnTo>
                  <a:close/>
                  <a:moveTo>
                    <a:pt x="1733633" y="1039034"/>
                  </a:moveTo>
                  <a:lnTo>
                    <a:pt x="1735422" y="1042133"/>
                  </a:lnTo>
                  <a:lnTo>
                    <a:pt x="176045" y="1042133"/>
                  </a:lnTo>
                  <a:lnTo>
                    <a:pt x="176045" y="3786387"/>
                  </a:lnTo>
                  <a:lnTo>
                    <a:pt x="2128211" y="3786387"/>
                  </a:lnTo>
                  <a:lnTo>
                    <a:pt x="2128211" y="1722464"/>
                  </a:lnTo>
                  <a:lnTo>
                    <a:pt x="2131710" y="1728524"/>
                  </a:lnTo>
                  <a:lnTo>
                    <a:pt x="2527059" y="1040609"/>
                  </a:lnTo>
                  <a:lnTo>
                    <a:pt x="2244788" y="1040049"/>
                  </a:lnTo>
                  <a:lnTo>
                    <a:pt x="1480585" y="2413264"/>
                  </a:lnTo>
                  <a:lnTo>
                    <a:pt x="1264147" y="2413264"/>
                  </a:lnTo>
                  <a:lnTo>
                    <a:pt x="2028589" y="1039620"/>
                  </a:lnTo>
                  <a:close/>
                  <a:moveTo>
                    <a:pt x="2607143" y="0"/>
                  </a:moveTo>
                  <a:lnTo>
                    <a:pt x="2823581" y="0"/>
                  </a:lnTo>
                  <a:lnTo>
                    <a:pt x="2342071" y="865238"/>
                  </a:lnTo>
                  <a:lnTo>
                    <a:pt x="2823581" y="866194"/>
                  </a:lnTo>
                  <a:lnTo>
                    <a:pt x="2304256" y="1769829"/>
                  </a:lnTo>
                  <a:lnTo>
                    <a:pt x="2304256" y="3962432"/>
                  </a:lnTo>
                  <a:lnTo>
                    <a:pt x="0" y="3962432"/>
                  </a:lnTo>
                  <a:lnTo>
                    <a:pt x="0" y="866088"/>
                  </a:lnTo>
                  <a:lnTo>
                    <a:pt x="1767662" y="866088"/>
                  </a:lnTo>
                  <a:lnTo>
                    <a:pt x="1766512" y="864096"/>
                  </a:lnTo>
                  <a:lnTo>
                    <a:pt x="2125872" y="8648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07837B4D-D1A1-4F44-83EB-6DF617E78E27}"/>
                </a:ext>
              </a:extLst>
            </p:cNvPr>
            <p:cNvSpPr/>
            <p:nvPr/>
          </p:nvSpPr>
          <p:spPr>
            <a:xfrm rot="14306008">
              <a:off x="5552875" y="2870125"/>
              <a:ext cx="1064408" cy="877308"/>
            </a:xfrm>
            <a:custGeom>
              <a:avLst/>
              <a:gdLst/>
              <a:ahLst/>
              <a:cxnLst/>
              <a:rect l="l" t="t" r="r" b="b"/>
              <a:pathLst>
                <a:path w="4088377" h="3321003">
                  <a:moveTo>
                    <a:pt x="1365628" y="1622218"/>
                  </a:moveTo>
                  <a:cubicBezTo>
                    <a:pt x="1121373" y="1556771"/>
                    <a:pt x="870309" y="1701722"/>
                    <a:pt x="804861" y="1945977"/>
                  </a:cubicBezTo>
                  <a:cubicBezTo>
                    <a:pt x="739413" y="2190232"/>
                    <a:pt x="884365" y="2441296"/>
                    <a:pt x="1128620" y="2506744"/>
                  </a:cubicBezTo>
                  <a:cubicBezTo>
                    <a:pt x="1372875" y="2572191"/>
                    <a:pt x="1623939" y="2427240"/>
                    <a:pt x="1689387" y="2182985"/>
                  </a:cubicBezTo>
                  <a:cubicBezTo>
                    <a:pt x="1754835" y="1938730"/>
                    <a:pt x="1609883" y="1687666"/>
                    <a:pt x="1365628" y="1622218"/>
                  </a:cubicBezTo>
                  <a:close/>
                  <a:moveTo>
                    <a:pt x="1447099" y="1318163"/>
                  </a:moveTo>
                  <a:cubicBezTo>
                    <a:pt x="1859279" y="1428606"/>
                    <a:pt x="2103885" y="1852277"/>
                    <a:pt x="1993442" y="2264456"/>
                  </a:cubicBezTo>
                  <a:cubicBezTo>
                    <a:pt x="1882999" y="2676636"/>
                    <a:pt x="1459328" y="2921242"/>
                    <a:pt x="1047149" y="2810799"/>
                  </a:cubicBezTo>
                  <a:cubicBezTo>
                    <a:pt x="634969" y="2700356"/>
                    <a:pt x="390363" y="2276685"/>
                    <a:pt x="500806" y="1864505"/>
                  </a:cubicBezTo>
                  <a:cubicBezTo>
                    <a:pt x="611249" y="1452326"/>
                    <a:pt x="1034920" y="1207720"/>
                    <a:pt x="1447099" y="1318163"/>
                  </a:cubicBezTo>
                  <a:close/>
                  <a:moveTo>
                    <a:pt x="1476725" y="1207597"/>
                  </a:moveTo>
                  <a:cubicBezTo>
                    <a:pt x="1003481" y="1080792"/>
                    <a:pt x="517045" y="1361635"/>
                    <a:pt x="390240" y="1834879"/>
                  </a:cubicBezTo>
                  <a:cubicBezTo>
                    <a:pt x="263435" y="2308124"/>
                    <a:pt x="544279" y="2794559"/>
                    <a:pt x="1017523" y="2921365"/>
                  </a:cubicBezTo>
                  <a:cubicBezTo>
                    <a:pt x="1490767" y="3048170"/>
                    <a:pt x="1977202" y="2767326"/>
                    <a:pt x="2104008" y="2294082"/>
                  </a:cubicBezTo>
                  <a:cubicBezTo>
                    <a:pt x="2230813" y="1820838"/>
                    <a:pt x="1949969" y="1334403"/>
                    <a:pt x="1476725" y="1207597"/>
                  </a:cubicBezTo>
                  <a:close/>
                  <a:moveTo>
                    <a:pt x="3290290" y="1590224"/>
                  </a:moveTo>
                  <a:cubicBezTo>
                    <a:pt x="3269727" y="1586016"/>
                    <a:pt x="3248437" y="1583806"/>
                    <a:pt x="3226630" y="1583806"/>
                  </a:cubicBezTo>
                  <a:cubicBezTo>
                    <a:pt x="3052179" y="1583806"/>
                    <a:pt x="2910758" y="1725227"/>
                    <a:pt x="2910758" y="1899678"/>
                  </a:cubicBezTo>
                  <a:cubicBezTo>
                    <a:pt x="2910758" y="2074130"/>
                    <a:pt x="3052179" y="2215551"/>
                    <a:pt x="3226630" y="2215550"/>
                  </a:cubicBezTo>
                  <a:cubicBezTo>
                    <a:pt x="3401082" y="2215551"/>
                    <a:pt x="3542503" y="2074130"/>
                    <a:pt x="3542502" y="1899678"/>
                  </a:cubicBezTo>
                  <a:cubicBezTo>
                    <a:pt x="3542503" y="1747033"/>
                    <a:pt x="3434228" y="1619677"/>
                    <a:pt x="3290290" y="1590224"/>
                  </a:cubicBezTo>
                  <a:close/>
                  <a:moveTo>
                    <a:pt x="3334055" y="1377473"/>
                  </a:moveTo>
                  <a:cubicBezTo>
                    <a:pt x="3576950" y="1427177"/>
                    <a:pt x="3759665" y="1642090"/>
                    <a:pt x="3759665" y="1899678"/>
                  </a:cubicBezTo>
                  <a:cubicBezTo>
                    <a:pt x="3759665" y="2194064"/>
                    <a:pt x="3521017" y="2432713"/>
                    <a:pt x="3226630" y="2432713"/>
                  </a:cubicBezTo>
                  <a:cubicBezTo>
                    <a:pt x="2932244" y="2432712"/>
                    <a:pt x="2693596" y="2194065"/>
                    <a:pt x="2693596" y="1899678"/>
                  </a:cubicBezTo>
                  <a:cubicBezTo>
                    <a:pt x="2693596" y="1605292"/>
                    <a:pt x="2932244" y="1366644"/>
                    <a:pt x="3226630" y="1366644"/>
                  </a:cubicBezTo>
                  <a:cubicBezTo>
                    <a:pt x="3263429" y="1366644"/>
                    <a:pt x="3299356" y="1370373"/>
                    <a:pt x="3334055" y="1377473"/>
                  </a:cubicBezTo>
                  <a:close/>
                  <a:moveTo>
                    <a:pt x="1391137" y="789478"/>
                  </a:moveTo>
                  <a:lnTo>
                    <a:pt x="1759910" y="888290"/>
                  </a:lnTo>
                  <a:lnTo>
                    <a:pt x="1754625" y="1202375"/>
                  </a:lnTo>
                  <a:lnTo>
                    <a:pt x="1744979" y="1199790"/>
                  </a:lnTo>
                  <a:cubicBezTo>
                    <a:pt x="1823578" y="1244024"/>
                    <a:pt x="1894617" y="1298265"/>
                    <a:pt x="1954704" y="1362586"/>
                  </a:cubicBezTo>
                  <a:lnTo>
                    <a:pt x="2234317" y="1293059"/>
                  </a:lnTo>
                  <a:lnTo>
                    <a:pt x="2413554" y="1630152"/>
                  </a:lnTo>
                  <a:lnTo>
                    <a:pt x="2214321" y="1809770"/>
                  </a:lnTo>
                  <a:cubicBezTo>
                    <a:pt x="2239296" y="1900740"/>
                    <a:pt x="2251067" y="1995997"/>
                    <a:pt x="2246841" y="2092825"/>
                  </a:cubicBezTo>
                  <a:lnTo>
                    <a:pt x="2495698" y="2230974"/>
                  </a:lnTo>
                  <a:lnTo>
                    <a:pt x="2396885" y="2599747"/>
                  </a:lnTo>
                  <a:lnTo>
                    <a:pt x="2094912" y="2594668"/>
                  </a:lnTo>
                  <a:cubicBezTo>
                    <a:pt x="2056732" y="2658461"/>
                    <a:pt x="2010475" y="2715996"/>
                    <a:pt x="1958644" y="2767359"/>
                  </a:cubicBezTo>
                  <a:lnTo>
                    <a:pt x="2057814" y="3026193"/>
                  </a:lnTo>
                  <a:lnTo>
                    <a:pt x="1745078" y="3245174"/>
                  </a:lnTo>
                  <a:lnTo>
                    <a:pt x="1507869" y="3039237"/>
                  </a:lnTo>
                  <a:lnTo>
                    <a:pt x="1536736" y="3019025"/>
                  </a:lnTo>
                  <a:cubicBezTo>
                    <a:pt x="1445878" y="3048429"/>
                    <a:pt x="1349798" y="3062567"/>
                    <a:pt x="1251837" y="3062021"/>
                  </a:cubicBezTo>
                  <a:lnTo>
                    <a:pt x="1108065" y="3321003"/>
                  </a:lnTo>
                  <a:lnTo>
                    <a:pt x="739291" y="3222191"/>
                  </a:lnTo>
                  <a:lnTo>
                    <a:pt x="744274" y="2926021"/>
                  </a:lnTo>
                  <a:cubicBezTo>
                    <a:pt x="666128" y="2881484"/>
                    <a:pt x="595548" y="2827017"/>
                    <a:pt x="535891" y="2762576"/>
                  </a:cubicBezTo>
                  <a:lnTo>
                    <a:pt x="540671" y="2772825"/>
                  </a:lnTo>
                  <a:lnTo>
                    <a:pt x="232276" y="2832568"/>
                  </a:lnTo>
                  <a:lnTo>
                    <a:pt x="70927" y="2486556"/>
                  </a:lnTo>
                  <a:lnTo>
                    <a:pt x="279495" y="2317444"/>
                  </a:lnTo>
                  <a:cubicBezTo>
                    <a:pt x="257233" y="2235849"/>
                    <a:pt x="245603" y="2150814"/>
                    <a:pt x="245586" y="2064274"/>
                  </a:cubicBezTo>
                  <a:lnTo>
                    <a:pt x="0" y="1927940"/>
                  </a:lnTo>
                  <a:lnTo>
                    <a:pt x="98812" y="1559167"/>
                  </a:lnTo>
                  <a:lnTo>
                    <a:pt x="380240" y="1563901"/>
                  </a:lnTo>
                  <a:cubicBezTo>
                    <a:pt x="418421" y="1496524"/>
                    <a:pt x="464524" y="1435092"/>
                    <a:pt x="516679" y="1380105"/>
                  </a:cubicBezTo>
                  <a:lnTo>
                    <a:pt x="422419" y="1089378"/>
                  </a:lnTo>
                  <a:lnTo>
                    <a:pt x="746189" y="887063"/>
                  </a:lnTo>
                  <a:lnTo>
                    <a:pt x="972292" y="1105134"/>
                  </a:lnTo>
                  <a:lnTo>
                    <a:pt x="970019" y="1106554"/>
                  </a:lnTo>
                  <a:cubicBezTo>
                    <a:pt x="1058903" y="1078586"/>
                    <a:pt x="1152743" y="1065659"/>
                    <a:pt x="1248316" y="1066709"/>
                  </a:cubicBezTo>
                  <a:lnTo>
                    <a:pt x="1238669" y="1064125"/>
                  </a:lnTo>
                  <a:close/>
                  <a:moveTo>
                    <a:pt x="3349970" y="1300109"/>
                  </a:moveTo>
                  <a:cubicBezTo>
                    <a:pt x="3310130" y="1291957"/>
                    <a:pt x="3268880" y="1287676"/>
                    <a:pt x="3226630" y="1287676"/>
                  </a:cubicBezTo>
                  <a:cubicBezTo>
                    <a:pt x="2888631" y="1287676"/>
                    <a:pt x="2614628" y="1561679"/>
                    <a:pt x="2614628" y="1899678"/>
                  </a:cubicBezTo>
                  <a:cubicBezTo>
                    <a:pt x="2614628" y="2237678"/>
                    <a:pt x="2888630" y="2511680"/>
                    <a:pt x="3226630" y="2511681"/>
                  </a:cubicBezTo>
                  <a:cubicBezTo>
                    <a:pt x="3564630" y="2511681"/>
                    <a:pt x="3838633" y="2237678"/>
                    <a:pt x="3838633" y="1899678"/>
                  </a:cubicBezTo>
                  <a:cubicBezTo>
                    <a:pt x="3838632" y="1603928"/>
                    <a:pt x="3628849" y="1357176"/>
                    <a:pt x="3349970" y="1300109"/>
                  </a:cubicBezTo>
                  <a:close/>
                  <a:moveTo>
                    <a:pt x="3358324" y="1024334"/>
                  </a:moveTo>
                  <a:lnTo>
                    <a:pt x="3410883" y="1234575"/>
                  </a:lnTo>
                  <a:lnTo>
                    <a:pt x="3403994" y="1234575"/>
                  </a:lnTo>
                  <a:cubicBezTo>
                    <a:pt x="3464268" y="1250018"/>
                    <a:pt x="3521292" y="1273478"/>
                    <a:pt x="3572818" y="1305612"/>
                  </a:cubicBezTo>
                  <a:lnTo>
                    <a:pt x="3746730" y="1209354"/>
                  </a:lnTo>
                  <a:lnTo>
                    <a:pt x="3926358" y="1401981"/>
                  </a:lnTo>
                  <a:lnTo>
                    <a:pt x="3825667" y="1557247"/>
                  </a:lnTo>
                  <a:cubicBezTo>
                    <a:pt x="3858552" y="1613408"/>
                    <a:pt x="3883404" y="1674784"/>
                    <a:pt x="3897877" y="1740062"/>
                  </a:cubicBezTo>
                  <a:lnTo>
                    <a:pt x="4088377" y="1787686"/>
                  </a:lnTo>
                  <a:lnTo>
                    <a:pt x="4088377" y="2051071"/>
                  </a:lnTo>
                  <a:lnTo>
                    <a:pt x="3886243" y="2101605"/>
                  </a:lnTo>
                  <a:cubicBezTo>
                    <a:pt x="3872191" y="2150933"/>
                    <a:pt x="3851639" y="2197531"/>
                    <a:pt x="3826272" y="2241013"/>
                  </a:cubicBezTo>
                  <a:lnTo>
                    <a:pt x="3938572" y="2395786"/>
                  </a:lnTo>
                  <a:lnTo>
                    <a:pt x="3769272" y="2597551"/>
                  </a:lnTo>
                  <a:lnTo>
                    <a:pt x="3574432" y="2502674"/>
                  </a:lnTo>
                  <a:lnTo>
                    <a:pt x="3590059" y="2484050"/>
                  </a:lnTo>
                  <a:cubicBezTo>
                    <a:pt x="3534764" y="2519868"/>
                    <a:pt x="3473263" y="2546445"/>
                    <a:pt x="3407886" y="2563572"/>
                  </a:cubicBezTo>
                  <a:lnTo>
                    <a:pt x="3358323" y="2761823"/>
                  </a:lnTo>
                  <a:lnTo>
                    <a:pt x="3094938" y="2761823"/>
                  </a:lnTo>
                  <a:lnTo>
                    <a:pt x="3045375" y="2563574"/>
                  </a:lnTo>
                  <a:cubicBezTo>
                    <a:pt x="2985349" y="2547848"/>
                    <a:pt x="2928591" y="2524155"/>
                    <a:pt x="2877330" y="2491865"/>
                  </a:cubicBezTo>
                  <a:lnTo>
                    <a:pt x="2882346" y="2497841"/>
                  </a:lnTo>
                  <a:lnTo>
                    <a:pt x="2687507" y="2592718"/>
                  </a:lnTo>
                  <a:lnTo>
                    <a:pt x="2518206" y="2390954"/>
                  </a:lnTo>
                  <a:lnTo>
                    <a:pt x="2626994" y="2241021"/>
                  </a:lnTo>
                  <a:cubicBezTo>
                    <a:pt x="2597591" y="2190623"/>
                    <a:pt x="2574657" y="2136035"/>
                    <a:pt x="2559194" y="2078370"/>
                  </a:cubicBezTo>
                  <a:lnTo>
                    <a:pt x="2371198" y="2031371"/>
                  </a:lnTo>
                  <a:lnTo>
                    <a:pt x="2371198" y="1767986"/>
                  </a:lnTo>
                  <a:lnTo>
                    <a:pt x="2559579" y="1720890"/>
                  </a:lnTo>
                  <a:cubicBezTo>
                    <a:pt x="2572992" y="1669175"/>
                    <a:pt x="2592745" y="1620006"/>
                    <a:pt x="2617681" y="1574051"/>
                  </a:cubicBezTo>
                  <a:lnTo>
                    <a:pt x="2502958" y="1397149"/>
                  </a:lnTo>
                  <a:lnTo>
                    <a:pt x="2682587" y="1204520"/>
                  </a:lnTo>
                  <a:lnTo>
                    <a:pt x="2872193" y="1309466"/>
                  </a:lnTo>
                  <a:lnTo>
                    <a:pt x="2870932" y="1310818"/>
                  </a:lnTo>
                  <a:cubicBezTo>
                    <a:pt x="2925169" y="1276310"/>
                    <a:pt x="2985393" y="1250941"/>
                    <a:pt x="3049268" y="1234575"/>
                  </a:cubicBezTo>
                  <a:lnTo>
                    <a:pt x="3042378" y="1234576"/>
                  </a:lnTo>
                  <a:lnTo>
                    <a:pt x="3094939" y="1024334"/>
                  </a:lnTo>
                  <a:close/>
                  <a:moveTo>
                    <a:pt x="2786480" y="402820"/>
                  </a:moveTo>
                  <a:cubicBezTo>
                    <a:pt x="2745900" y="389943"/>
                    <a:pt x="2701172" y="388627"/>
                    <a:pt x="2657264" y="401580"/>
                  </a:cubicBezTo>
                  <a:cubicBezTo>
                    <a:pt x="2540176" y="436121"/>
                    <a:pt x="2473258" y="559041"/>
                    <a:pt x="2507800" y="676128"/>
                  </a:cubicBezTo>
                  <a:cubicBezTo>
                    <a:pt x="2542340" y="793216"/>
                    <a:pt x="2665260" y="860133"/>
                    <a:pt x="2782348" y="825592"/>
                  </a:cubicBezTo>
                  <a:cubicBezTo>
                    <a:pt x="2899435" y="791051"/>
                    <a:pt x="2966353" y="668132"/>
                    <a:pt x="2931812" y="551045"/>
                  </a:cubicBezTo>
                  <a:cubicBezTo>
                    <a:pt x="2910223" y="477864"/>
                    <a:pt x="2854113" y="424282"/>
                    <a:pt x="2786480" y="402820"/>
                  </a:cubicBezTo>
                  <a:close/>
                  <a:moveTo>
                    <a:pt x="2932202" y="47278"/>
                  </a:moveTo>
                  <a:lnTo>
                    <a:pt x="3090904" y="140999"/>
                  </a:lnTo>
                  <a:lnTo>
                    <a:pt x="3054065" y="265147"/>
                  </a:lnTo>
                  <a:cubicBezTo>
                    <a:pt x="3087256" y="296329"/>
                    <a:pt x="3116089" y="332603"/>
                    <a:pt x="3138727" y="373550"/>
                  </a:cubicBezTo>
                  <a:lnTo>
                    <a:pt x="3276016" y="367796"/>
                  </a:lnTo>
                  <a:lnTo>
                    <a:pt x="3328165" y="544574"/>
                  </a:lnTo>
                  <a:lnTo>
                    <a:pt x="3202503" y="618514"/>
                  </a:lnTo>
                  <a:cubicBezTo>
                    <a:pt x="3202838" y="654403"/>
                    <a:pt x="3198271" y="689748"/>
                    <a:pt x="3189855" y="723955"/>
                  </a:cubicBezTo>
                  <a:lnTo>
                    <a:pt x="3295873" y="805599"/>
                  </a:lnTo>
                  <a:lnTo>
                    <a:pt x="3222192" y="974540"/>
                  </a:lnTo>
                  <a:lnTo>
                    <a:pt x="3072634" y="949439"/>
                  </a:lnTo>
                  <a:lnTo>
                    <a:pt x="3079435" y="933845"/>
                  </a:lnTo>
                  <a:cubicBezTo>
                    <a:pt x="3049413" y="968833"/>
                    <a:pt x="3013398" y="998848"/>
                    <a:pt x="2972910" y="1023288"/>
                  </a:cubicBezTo>
                  <a:lnTo>
                    <a:pt x="2978897" y="1166163"/>
                  </a:lnTo>
                  <a:lnTo>
                    <a:pt x="2802119" y="1218312"/>
                  </a:lnTo>
                  <a:lnTo>
                    <a:pt x="2729602" y="1095065"/>
                  </a:lnTo>
                  <a:cubicBezTo>
                    <a:pt x="2686199" y="1096396"/>
                    <a:pt x="2643414" y="1091732"/>
                    <a:pt x="2602615" y="1080209"/>
                  </a:cubicBezTo>
                  <a:lnTo>
                    <a:pt x="2607165" y="1083226"/>
                  </a:lnTo>
                  <a:lnTo>
                    <a:pt x="2495179" y="1185484"/>
                  </a:lnTo>
                  <a:lnTo>
                    <a:pt x="2341599" y="1083585"/>
                  </a:lnTo>
                  <a:lnTo>
                    <a:pt x="2384929" y="961414"/>
                  </a:lnTo>
                  <a:cubicBezTo>
                    <a:pt x="2355215" y="933409"/>
                    <a:pt x="2329015" y="901312"/>
                    <a:pt x="2307218" y="865670"/>
                  </a:cubicBezTo>
                  <a:lnTo>
                    <a:pt x="2171734" y="871348"/>
                  </a:lnTo>
                  <a:lnTo>
                    <a:pt x="2119584" y="694571"/>
                  </a:lnTo>
                  <a:lnTo>
                    <a:pt x="2236697" y="625662"/>
                  </a:lnTo>
                  <a:cubicBezTo>
                    <a:pt x="2235459" y="588297"/>
                    <a:pt x="2238982" y="551385"/>
                    <a:pt x="2246620" y="515603"/>
                  </a:cubicBezTo>
                  <a:lnTo>
                    <a:pt x="2134594" y="419585"/>
                  </a:lnTo>
                  <a:lnTo>
                    <a:pt x="2217016" y="254732"/>
                  </a:lnTo>
                  <a:lnTo>
                    <a:pt x="2365055" y="287627"/>
                  </a:lnTo>
                  <a:lnTo>
                    <a:pt x="2364476" y="288784"/>
                  </a:lnTo>
                  <a:cubicBezTo>
                    <a:pt x="2394046" y="254885"/>
                    <a:pt x="2429444" y="225933"/>
                    <a:pt x="2469075" y="202302"/>
                  </a:cubicBezTo>
                  <a:lnTo>
                    <a:pt x="2464452" y="203666"/>
                  </a:lnTo>
                  <a:lnTo>
                    <a:pt x="2458102" y="52150"/>
                  </a:lnTo>
                  <a:lnTo>
                    <a:pt x="2634880" y="0"/>
                  </a:lnTo>
                  <a:lnTo>
                    <a:pt x="2711784" y="130703"/>
                  </a:lnTo>
                  <a:lnTo>
                    <a:pt x="2707159" y="132067"/>
                  </a:lnTo>
                  <a:cubicBezTo>
                    <a:pt x="2750672" y="130497"/>
                    <a:pt x="2793590" y="134953"/>
                    <a:pt x="2834535" y="1463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2934150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FA39D09-6960-450F-A9A8-1D6B508905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DB25F722-2318-4340-AA1A-1424CF490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F38EFC3-9D03-4203-A67C-10C24A437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4E312B80-0ABE-45E9-97D0-071B14FC7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AD2B1EC-122F-4E01-AD84-1F04C3B3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65909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B7D972E-F6FC-49E1-A25D-4CD06BEDE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C1AF21C-ABD8-471B-8CDE-554E7C11B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9565074E-EF27-4FA1-A73B-B7D19961E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539B4A33-E7DE-4D0B-91D1-4BD71EA56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C7D3027-AE7C-436A-89A9-FD2E5544A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87593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200AF85-CDAE-4307-BECB-307B0F36E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B5629619-C37F-4334-8E05-507465C69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4890359-18ED-4B43-9EE5-518A1AAE5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554EED4-E71D-4D87-A779-E0348406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A7F7555-FFBF-4FC1-AA06-12D29D209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57246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58099DA-734A-4768-96A2-F52BA03B1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827A9AC-B51A-4C59-93ED-8100D7F493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41B27F12-1695-4927-9760-D68B80D21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DE613D52-CDCD-4784-AA17-AA460BADB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EFD201EF-7DAA-4C58-B9F6-0B622D774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73BC1060-51FF-418B-B102-A27BED9F9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85313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9B1BBCF-C7A3-423A-ABE8-572EDED5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599BCB49-E1A3-454A-A883-91773C166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0B77773D-09AB-451E-A173-45D7B0F9F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AFEFFFF3-6148-496C-8F8A-1FA4D6AF2A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50AA8CDA-C76B-446F-A3E9-E742A9475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66B4957F-0C87-44AD-B81A-13E0ECE85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9D93E9C1-968C-49C4-95D6-52CE49087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A3ECDC96-F2CD-41E3-B8A1-03305336E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366748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E896800-8B89-45FB-ACBC-61B1434FD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C6D19260-0155-43B4-A37D-63123FC41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83F838B6-158A-4AF0-9A6D-8BCFB0A99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856D34D1-DC65-4C60-8AB6-13E37CC01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916300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FE3BDDA9-DFAA-4973-812E-70AF46D53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1356361A-0B8A-4971-8F77-DCD9B5C44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9395C2DF-348A-4459-892B-F5D5B1B8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03824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F50A5E8-A501-4099-9051-45E212427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C72277B-1D47-442C-AA17-7FF7106C6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0EFD9A62-28B0-4A7E-9355-809BB92ED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EF5AA83B-53E5-4153-AB9C-91839FE71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B1420103-5A2E-4ED0-9429-0E8E0BCA8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D6C7A0FA-C737-43D5-993C-2C4329253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987736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0962FB2-8C0A-449F-B882-20C92766F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AA5A7BD4-E537-49CD-A036-06C15BCBA3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 dirty="0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860C7137-8163-44CA-98B9-154DEC478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B598F186-0B13-4494-ACE6-546C7DE30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EA15A5C8-D7A2-4735-8AC2-1806021C1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B19164D0-CE13-400E-9958-FF63F20C3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610654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594E063-545B-45D7-A4B0-24CF0C2D4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0F0A5FEB-9A46-4C30-A15E-E042AFA81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8B7E495-1810-4300-A411-306232C50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84B2C7B-1D3E-4C22-87E9-65228357A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769BCE74-56B7-4821-9E08-B6DBB441E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968221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D947289A-35BC-40DB-8DA3-92C62FC15B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4B5E8E7E-39F6-4DE7-A930-BC30DF519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8E8E3DE5-A104-4785-AA6D-D749F1E36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9835264-892B-4D7C-A9C1-4285D4E05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245F676A-FEFC-4FED-AF8C-608A3A77F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57873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FA39D09-6960-450F-A9A8-1D6B508905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DB25F722-2318-4340-AA1A-1424CF4900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F38EFC3-9D03-4203-A67C-10C24A437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4E312B80-0ABE-45E9-97D0-071B14FC7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AD2B1EC-122F-4E01-AD84-1F04C3B3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559496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B7D972E-F6FC-49E1-A25D-4CD06BEDE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C1AF21C-ABD8-471B-8CDE-554E7C11B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9565074E-EF27-4FA1-A73B-B7D19961E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539B4A33-E7DE-4D0B-91D1-4BD71EA56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C7D3027-AE7C-436A-89A9-FD2E5544A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743015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200AF85-CDAE-4307-BECB-307B0F36E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B5629619-C37F-4334-8E05-507465C69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4890359-18ED-4B43-9EE5-518A1AAE5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554EED4-E71D-4D87-A779-E0348406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A7F7555-FFBF-4FC1-AA06-12D29D209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044463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58099DA-734A-4768-96A2-F52BA03B1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827A9AC-B51A-4C59-93ED-8100D7F493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41B27F12-1695-4927-9760-D68B80D21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DE613D52-CDCD-4784-AA17-AA460BADB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EFD201EF-7DAA-4C58-B9F6-0B622D774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73BC1060-51FF-418B-B102-A27BED9F9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614624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9B1BBCF-C7A3-423A-ABE8-572EDED5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599BCB49-E1A3-454A-A883-91773C166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0B77773D-09AB-451E-A173-45D7B0F9F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AFEFFFF3-6148-496C-8F8A-1FA4D6AF2A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50AA8CDA-C76B-446F-A3E9-E742A9475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66B4957F-0C87-44AD-B81A-13E0ECE85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9D93E9C1-968C-49C4-95D6-52CE49087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A3ECDC96-F2CD-41E3-B8A1-03305336E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984449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E896800-8B89-45FB-ACBC-61B1434FD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C6D19260-0155-43B4-A37D-63123FC41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83F838B6-158A-4AF0-9A6D-8BCFB0A99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856D34D1-DC65-4C60-8AB6-13E37CC01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855144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FE3BDDA9-DFAA-4973-812E-70AF46D53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1356361A-0B8A-4971-8F77-DCD9B5C44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9395C2DF-348A-4459-892B-F5D5B1B8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84741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F50A5E8-A501-4099-9051-45E212427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C72277B-1D47-442C-AA17-7FF7106C6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0EFD9A62-28B0-4A7E-9355-809BB92ED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EF5AA83B-53E5-4153-AB9C-91839FE71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B1420103-5A2E-4ED0-9429-0E8E0BCA8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D6C7A0FA-C737-43D5-993C-2C4329253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166433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0962FB2-8C0A-449F-B882-20C92766F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AA5A7BD4-E537-49CD-A036-06C15BCBA3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 dirty="0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860C7137-8163-44CA-98B9-154DEC478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B598F186-0B13-4494-ACE6-546C7DE30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EA15A5C8-D7A2-4735-8AC2-1806021C1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B19164D0-CE13-400E-9958-FF63F20C3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507162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594E063-545B-45D7-A4B0-24CF0C2D4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0F0A5FEB-9A46-4C30-A15E-E042AFA81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8B7E495-1810-4300-A411-306232C50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84B2C7B-1D3E-4C22-87E9-65228357A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769BCE74-56B7-4821-9E08-B6DBB441E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624752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D947289A-35BC-40DB-8DA3-92C62FC15B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4B5E8E7E-39F6-4DE7-A930-BC30DF519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8E8E3DE5-A104-4785-AA6D-D749F1E36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9835264-892B-4D7C-A9C1-4285D4E05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245F676A-FEFC-4FED-AF8C-608A3A77F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63763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0760069-8861-4F72-A5CD-98D6C9619F7B}" type="datetimeFigureOut">
              <a:rPr lang="bg-BG" smtClean="0"/>
              <a:pPr/>
              <a:t>10.3.2025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DD2BDAE-82E0-49FC-BA62-B89401FEB47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0614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31DB3A7A-ABCE-4DAA-B6EF-7628CDC0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0CEC350-6D10-452F-89FA-735601AAE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85E7EFE-3CCA-4D70-931E-5801BC618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28AB831-FCAA-40CC-A9E3-D1193EC16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569B6E1-6413-4DE1-9C7B-B91A7D3AC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85371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31DB3A7A-ABCE-4DAA-B6EF-7628CDC03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0CEC350-6D10-452F-89FA-735601AAE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85E7EFE-3CCA-4D70-931E-5801BC618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8F513-5B88-4AD6-BE70-89727AD8E4BD}" type="datetimeFigureOut">
              <a:rPr lang="bg-BG" smtClean="0"/>
              <a:pPr/>
              <a:t>10.3.2025 г.</a:t>
            </a:fld>
            <a:endParaRPr lang="bg-BG" dirty="0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28AB831-FCAA-40CC-A9E3-D1193EC161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569B6E1-6413-4DE1-9C7B-B91A7D3AC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48314-65A2-41C7-9A7B-F78A7A227E29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94634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back2nature.rocks/%d0%be%d0%b1%d1%83%d1%87%d0%b5%d0%bd%d0%b8%d0%b5-%d0%b8-%d0%b2%d1%8a%d0%b7%d0%bf%d0%b8%d1%82%d0%b0%d0%bd%d0%b8%d0%b5-%d0%bf%d0%be-%d0%bc%d0%b5%d1%82%d0%be%d0%b4%d0%b0-%d0%bd%d0%b0-%d0%bc%d0%be%d0%bd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2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hyperlink" Target="https://impresia.net/blog/wp-content/uploads/2013/05/%D0%A2%D1%80%D0%BE%D0%BD-%D1%81%D0%B5%D0%B4%D0%BC%D0%BE%D1%87%D0%B8%D1%81%D0%BB%D0%B5%D0%BD%D0%B8%D1%86%D0%B8.jpg" TargetMode="Externa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image" Target="../media/image26.jpeg"/><Relationship Id="rId7" Type="http://schemas.openxmlformats.org/officeDocument/2006/relationships/image" Target="../media/image29.jpeg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11" Type="http://schemas.openxmlformats.org/officeDocument/2006/relationships/diagramColors" Target="../diagrams/colors2.xml"/><Relationship Id="rId5" Type="http://schemas.openxmlformats.org/officeDocument/2006/relationships/image" Target="../media/image28.jpe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27.jpeg"/><Relationship Id="rId9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png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hyperlink" Target="https://fb.watch/pQNLwP6MTn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2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6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65.jpe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64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6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teamsational.com/summer-stem-calendar-2/" TargetMode="External"/><Relationship Id="rId13" Type="http://schemas.openxmlformats.org/officeDocument/2006/relationships/hyperlink" Target="http://steamsational.com/christmas-stem-activities-for-preschool" TargetMode="External"/><Relationship Id="rId3" Type="http://schemas.openxmlformats.org/officeDocument/2006/relationships/image" Target="../media/image68.jpeg"/><Relationship Id="rId7" Type="http://schemas.openxmlformats.org/officeDocument/2006/relationships/hyperlink" Target="https://www.steamsational.com/preschool-circus-theme/" TargetMode="External"/><Relationship Id="rId12" Type="http://schemas.openxmlformats.org/officeDocument/2006/relationships/hyperlink" Target="https://www.steamsational.com/18-winter-science-experiments-for-preschooler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Relationship Id="rId6" Type="http://schemas.openxmlformats.org/officeDocument/2006/relationships/hyperlink" Target="https://www.steamsational.com/frog-theme-activities/" TargetMode="External"/><Relationship Id="rId11" Type="http://schemas.openxmlformats.org/officeDocument/2006/relationships/hyperlink" Target="https://www.steamsational.com/preschool-thanksgiving-stem-activities/" TargetMode="External"/><Relationship Id="rId5" Type="http://schemas.openxmlformats.org/officeDocument/2006/relationships/hyperlink" Target="https://www.steamsational.com/spring-theme-ideas/" TargetMode="External"/><Relationship Id="rId10" Type="http://schemas.openxmlformats.org/officeDocument/2006/relationships/hyperlink" Target="https://www.steamsational.com/books-about-pumpkins-for-preschool/" TargetMode="External"/><Relationship Id="rId4" Type="http://schemas.openxmlformats.org/officeDocument/2006/relationships/hyperlink" Target="https://www.steamsational.com/winter-science-experiments/" TargetMode="External"/><Relationship Id="rId9" Type="http://schemas.openxmlformats.org/officeDocument/2006/relationships/hyperlink" Target="https://www.steamsational.com/halloween-fine-motor-activities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prikazka-igra.com/read.html" TargetMode="Externa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0.png"/><Relationship Id="rId4" Type="http://schemas.openxmlformats.org/officeDocument/2006/relationships/hyperlink" Target="https://prikazka-igra.com/flipbook3/Dobrosucite-WEB.pdf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s://spaceplace.nasa.gov/science/en/" TargetMode="External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notesSlide" Target="../notesSlides/notesSlide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848ED67C-1684-1E46-5D0A-740170C15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6113343"/>
            <a:ext cx="8767860" cy="553690"/>
          </a:xfrm>
        </p:spPr>
        <p:txBody>
          <a:bodyPr>
            <a:noAutofit/>
          </a:bodyPr>
          <a:lstStyle/>
          <a:p>
            <a:r>
              <a:rPr lang="bg-BG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Изготвил: Светлана Недева</a:t>
            </a:r>
            <a:endParaRPr lang="bg-BG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4" descr="Защо децата трябва да прекарват време сред природата">
            <a:extLst>
              <a:ext uri="{FF2B5EF4-FFF2-40B4-BE49-F238E27FC236}">
                <a16:creationId xmlns:a16="http://schemas.microsoft.com/office/drawing/2014/main" id="{4EBC8C57-ABB5-09D5-3654-E97D471502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25" r="1" b="12894"/>
          <a:stretch/>
        </p:blipFill>
        <p:spPr bwMode="auto">
          <a:xfrm>
            <a:off x="253214" y="314120"/>
            <a:ext cx="11704320" cy="376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97D9A4CE-8009-0422-1C89-28F605B7AE67}"/>
              </a:ext>
            </a:extLst>
          </p:cNvPr>
          <p:cNvSpPr txBox="1"/>
          <p:nvPr/>
        </p:nvSpPr>
        <p:spPr>
          <a:xfrm>
            <a:off x="294157" y="4763890"/>
            <a:ext cx="12042108" cy="766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kern="1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КАК ИГРАТА СРЕД ПРИРОДАТА ПОДПОМАГА РАЗВИТИЕТО НА ДЕТЕТО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kern="1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КОИ СА ОСНОВНИТЕ ПОЛЗИ И УМЕНИЯ, КОИТО ДЕЦАТА ПРИДОБИВАТ ОТ ИГРАТА СРЕД ПРИРОДАТА</a:t>
            </a:r>
            <a:endParaRPr lang="bg-BG" b="1" kern="100" dirty="0">
              <a:solidFill>
                <a:schemeClr val="bg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авоъгълник 4">
            <a:extLst>
              <a:ext uri="{FF2B5EF4-FFF2-40B4-BE49-F238E27FC236}">
                <a16:creationId xmlns:a16="http://schemas.microsoft.com/office/drawing/2014/main" id="{5A70FC35-DD90-7B70-1DEB-2A53386F34DF}"/>
              </a:ext>
            </a:extLst>
          </p:cNvPr>
          <p:cNvSpPr/>
          <p:nvPr/>
        </p:nvSpPr>
        <p:spPr>
          <a:xfrm>
            <a:off x="732863" y="4118274"/>
            <a:ext cx="1072120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kern="100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“</a:t>
            </a:r>
            <a:r>
              <a:rPr lang="ru-RU" sz="2800" b="1" kern="100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ДЕЦАТА И ТВОРЧЕСКОТО ИМ РАЗВИТИЕ</a:t>
            </a:r>
            <a:r>
              <a:rPr lang="ru-RU" sz="2800" b="1" kern="100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100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СРЕД ПРИРОДАТА“</a:t>
            </a:r>
            <a:endParaRPr lang="bg-BG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43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11CDE25E-BB53-791A-2118-F7719CC43450}"/>
              </a:ext>
            </a:extLst>
          </p:cNvPr>
          <p:cNvSpPr txBox="1"/>
          <p:nvPr/>
        </p:nvSpPr>
        <p:spPr>
          <a:xfrm>
            <a:off x="681401" y="1479352"/>
            <a:ext cx="5281863" cy="1011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ДЕТЕТО И ПРИРОДАТА</a:t>
            </a:r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53770D95-58D3-C7AF-9443-0CD634B1095C}"/>
              </a:ext>
            </a:extLst>
          </p:cNvPr>
          <p:cNvSpPr txBox="1"/>
          <p:nvPr/>
        </p:nvSpPr>
        <p:spPr>
          <a:xfrm>
            <a:off x="478393" y="2675687"/>
            <a:ext cx="5691349" cy="2250275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algn="ctr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n-US" sz="6200" i="1" cap="all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r>
              <a:rPr lang="bg-BG" sz="6200" i="1" cap="all" dirty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</a:t>
            </a:r>
            <a:r>
              <a:rPr lang="en-US" sz="6200" i="1" dirty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т </a:t>
            </a:r>
            <a:r>
              <a:rPr lang="bg-BG" sz="6200" i="1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самото</a:t>
            </a:r>
            <a:r>
              <a:rPr lang="en-US" sz="6200" i="1" dirty="0" smtClean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bg-BG" sz="6200" i="1" dirty="0" smtClean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начало на живота </a:t>
            </a:r>
            <a:r>
              <a:rPr lang="en-US" sz="6200" i="1" dirty="0" smtClean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е </a:t>
            </a:r>
            <a:r>
              <a:rPr lang="bg-BG" sz="6200" i="1" dirty="0" smtClean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необходимо</a:t>
            </a:r>
            <a:r>
              <a:rPr lang="en-US" sz="6200" i="1" dirty="0" smtClean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bg-BG" sz="6200" i="1" dirty="0" smtClean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да</a:t>
            </a:r>
            <a:r>
              <a:rPr lang="en-US" sz="6200" i="1" dirty="0" smtClean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bg-BG" sz="6200" i="1" dirty="0" smtClean="0">
                <a:solidFill>
                  <a:schemeClr val="accent3">
                    <a:lumMod val="5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поддържаме връзката между детето и природата…”</a:t>
            </a:r>
            <a:r>
              <a:rPr lang="bg-BG" sz="6200" i="1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endParaRPr lang="bg-BG" sz="6200" i="1" dirty="0">
              <a:solidFill>
                <a:schemeClr val="accent3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r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endParaRPr lang="bg-BG" b="0" i="1" u="none" strike="noStrike" cap="all" dirty="0">
              <a:solidFill>
                <a:schemeClr val="accent3">
                  <a:lumMod val="50000"/>
                </a:schemeClr>
              </a:solidFill>
              <a:effectLst/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1C061F7-F75E-4B05-BBB5-B973360D5D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4" r="4458" b="-1"/>
          <a:stretch/>
        </p:blipFill>
        <p:spPr bwMode="auto">
          <a:xfrm>
            <a:off x="6206645" y="1046781"/>
            <a:ext cx="5447320" cy="516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иране 1">
            <a:extLst>
              <a:ext uri="{FF2B5EF4-FFF2-40B4-BE49-F238E27FC236}">
                <a16:creationId xmlns:a16="http://schemas.microsoft.com/office/drawing/2014/main" id="{AE77E459-9BCA-CA2C-5FF3-A460E7CC0F0E}"/>
              </a:ext>
            </a:extLst>
          </p:cNvPr>
          <p:cNvGrpSpPr/>
          <p:nvPr/>
        </p:nvGrpSpPr>
        <p:grpSpPr>
          <a:xfrm>
            <a:off x="309441" y="310348"/>
            <a:ext cx="796885" cy="686254"/>
            <a:chOff x="309441" y="310348"/>
            <a:chExt cx="796885" cy="686254"/>
          </a:xfrm>
        </p:grpSpPr>
        <p:pic>
          <p:nvPicPr>
            <p:cNvPr id="4" name="Picture 2" descr="C:\Users\Fujitsu\Desktop\konferenciq_2023\listo.png">
              <a:extLst>
                <a:ext uri="{FF2B5EF4-FFF2-40B4-BE49-F238E27FC236}">
                  <a16:creationId xmlns:a16="http://schemas.microsoft.com/office/drawing/2014/main" id="{6B05D1A3-1C29-F557-CD42-6ADA2CF031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Право съединение 5">
              <a:extLst>
                <a:ext uri="{FF2B5EF4-FFF2-40B4-BE49-F238E27FC236}">
                  <a16:creationId xmlns:a16="http://schemas.microsoft.com/office/drawing/2014/main" id="{59BA5D50-B709-6D1F-0CD8-CFA070DFF635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2" descr="C:\Users\Fujitsu\Desktop\konferenciq_2023\listo.png">
            <a:extLst>
              <a:ext uri="{FF2B5EF4-FFF2-40B4-BE49-F238E27FC236}">
                <a16:creationId xmlns:a16="http://schemas.microsoft.com/office/drawing/2014/main" id="{1B80F7BE-3170-5364-08FD-B80C060DC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939689" y="310348"/>
            <a:ext cx="915389" cy="66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аво съединение 9">
            <a:extLst>
              <a:ext uri="{FF2B5EF4-FFF2-40B4-BE49-F238E27FC236}">
                <a16:creationId xmlns:a16="http://schemas.microsoft.com/office/drawing/2014/main" id="{7527E152-CC2D-17E4-3EFF-81EE67F748F7}"/>
              </a:ext>
            </a:extLst>
          </p:cNvPr>
          <p:cNvCxnSpPr/>
          <p:nvPr/>
        </p:nvCxnSpPr>
        <p:spPr>
          <a:xfrm>
            <a:off x="10939689" y="939104"/>
            <a:ext cx="70167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071A97F3-C261-2AED-8600-8E18CE6B6F12}"/>
              </a:ext>
            </a:extLst>
          </p:cNvPr>
          <p:cNvSpPr txBox="1"/>
          <p:nvPr/>
        </p:nvSpPr>
        <p:spPr>
          <a:xfrm>
            <a:off x="3254656" y="4904978"/>
            <a:ext cx="2541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2200" i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Мария Монтес</a:t>
            </a:r>
            <a:r>
              <a:rPr lang="bg-BG" sz="2400" i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ори</a:t>
            </a:r>
          </a:p>
        </p:txBody>
      </p:sp>
    </p:spTree>
    <p:extLst>
      <p:ext uri="{BB962C8B-B14F-4D97-AF65-F5344CB8AC3E}">
        <p14:creationId xmlns:p14="http://schemas.microsoft.com/office/powerpoint/2010/main" val="197156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2A816237-B624-793E-39C1-814B30E3D4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" r="-1" b="-1"/>
          <a:stretch/>
        </p:blipFill>
        <p:spPr bwMode="auto">
          <a:xfrm>
            <a:off x="4166505" y="10"/>
            <a:ext cx="4444096" cy="306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10" descr="Как сами да проверим слуха на детето си - За родители - Съвети - Edna.bg">
            <a:extLst>
              <a:ext uri="{FF2B5EF4-FFF2-40B4-BE49-F238E27FC236}">
                <a16:creationId xmlns:a16="http://schemas.microsoft.com/office/drawing/2014/main" id="{A5B63888-3390-ACEA-301B-266660C102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1" r="17222" b="1"/>
          <a:stretch/>
        </p:blipFill>
        <p:spPr bwMode="auto">
          <a:xfrm>
            <a:off x="0" y="-72264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EF096F19-0254-FD8E-A0FD-7695228D23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7" r="22552" b="-1"/>
          <a:stretch/>
        </p:blipFill>
        <p:spPr bwMode="auto">
          <a:xfrm>
            <a:off x="6283728" y="1699213"/>
            <a:ext cx="5908273" cy="5158786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6" descr="Помагайки на децата, им ВРЕДИМ повече, отколкото предполагате!">
            <a:extLst>
              <a:ext uri="{FF2B5EF4-FFF2-40B4-BE49-F238E27FC236}">
                <a16:creationId xmlns:a16="http://schemas.microsoft.com/office/drawing/2014/main" id="{9455F655-2F72-530D-6ACB-838EBD95E9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0" r="33251" b="1"/>
          <a:stretch/>
        </p:blipFill>
        <p:spPr bwMode="auto">
          <a:xfrm>
            <a:off x="3287694" y="1853886"/>
            <a:ext cx="4297680" cy="429768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EFE9E4D-D93B-4B04-A3B5-234F5DBB9E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62313" y="-1"/>
            <a:ext cx="4444096" cy="3211788"/>
          </a:xfrm>
          <a:custGeom>
            <a:avLst/>
            <a:gdLst>
              <a:gd name="connsiteX0" fmla="*/ 5102 w 4444096"/>
              <a:gd name="connsiteY0" fmla="*/ 0 h 3211788"/>
              <a:gd name="connsiteX1" fmla="*/ 4444096 w 4444096"/>
              <a:gd name="connsiteY1" fmla="*/ 0 h 3211788"/>
              <a:gd name="connsiteX2" fmla="*/ 4444096 w 4444096"/>
              <a:gd name="connsiteY2" fmla="*/ 2908319 h 3211788"/>
              <a:gd name="connsiteX3" fmla="*/ 4321598 w 4444096"/>
              <a:gd name="connsiteY3" fmla="*/ 2967330 h 3211788"/>
              <a:gd name="connsiteX4" fmla="*/ 3110753 w 4444096"/>
              <a:gd name="connsiteY4" fmla="*/ 3211788 h 3211788"/>
              <a:gd name="connsiteX5" fmla="*/ 0 w 4444096"/>
              <a:gd name="connsiteY5" fmla="*/ 101035 h 321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44096" h="3211788">
                <a:moveTo>
                  <a:pt x="5102" y="0"/>
                </a:moveTo>
                <a:lnTo>
                  <a:pt x="4444096" y="0"/>
                </a:lnTo>
                <a:lnTo>
                  <a:pt x="4444096" y="2908319"/>
                </a:lnTo>
                <a:lnTo>
                  <a:pt x="4321598" y="2967330"/>
                </a:lnTo>
                <a:cubicBezTo>
                  <a:pt x="3949433" y="3124742"/>
                  <a:pt x="3540258" y="3211788"/>
                  <a:pt x="3110753" y="3211788"/>
                </a:cubicBezTo>
                <a:cubicBezTo>
                  <a:pt x="1392732" y="3211788"/>
                  <a:pt x="0" y="1819056"/>
                  <a:pt x="0" y="1010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2" name="Picture 6" descr="ДГ &quot;СЛЪНЦЕ&quot; - град КАРЛОВО">
            <a:extLst>
              <a:ext uri="{FF2B5EF4-FFF2-40B4-BE49-F238E27FC236}">
                <a16:creationId xmlns:a16="http://schemas.microsoft.com/office/drawing/2014/main" id="{5394F0BC-CAC7-FF8D-55C0-EEBDBDD128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1" r="1" b="1"/>
          <a:stretch/>
        </p:blipFill>
        <p:spPr bwMode="auto">
          <a:xfrm>
            <a:off x="7928700" y="-1"/>
            <a:ext cx="4277711" cy="3045402"/>
          </a:xfrm>
          <a:custGeom>
            <a:avLst/>
            <a:gdLst/>
            <a:ahLst/>
            <a:cxnLst/>
            <a:rect l="l" t="t" r="r" b="b"/>
            <a:pathLst>
              <a:path w="4277711" h="3045402">
                <a:moveTo>
                  <a:pt x="5102" y="0"/>
                </a:moveTo>
                <a:lnTo>
                  <a:pt x="4277711" y="0"/>
                </a:lnTo>
                <a:lnTo>
                  <a:pt x="4277711" y="2723810"/>
                </a:lnTo>
                <a:lnTo>
                  <a:pt x="4090449" y="2814019"/>
                </a:lnTo>
                <a:cubicBezTo>
                  <a:pt x="3738190" y="2963012"/>
                  <a:pt x="3350901" y="3045402"/>
                  <a:pt x="2944368" y="3045402"/>
                </a:cubicBezTo>
                <a:cubicBezTo>
                  <a:pt x="1318238" y="3045402"/>
                  <a:pt x="0" y="1727164"/>
                  <a:pt x="0" y="10103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авоъгълник 25">
            <a:extLst>
              <a:ext uri="{FF2B5EF4-FFF2-40B4-BE49-F238E27FC236}">
                <a16:creationId xmlns:a16="http://schemas.microsoft.com/office/drawing/2014/main" id="{E5A8537A-6A73-BDD5-8D47-E4DC6420C8D2}"/>
              </a:ext>
            </a:extLst>
          </p:cNvPr>
          <p:cNvSpPr/>
          <p:nvPr/>
        </p:nvSpPr>
        <p:spPr>
          <a:xfrm>
            <a:off x="201323" y="3779093"/>
            <a:ext cx="13404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СЛУХ</a:t>
            </a:r>
          </a:p>
        </p:txBody>
      </p:sp>
      <p:sp>
        <p:nvSpPr>
          <p:cNvPr id="27" name="Правоъгълник 26">
            <a:extLst>
              <a:ext uri="{FF2B5EF4-FFF2-40B4-BE49-F238E27FC236}">
                <a16:creationId xmlns:a16="http://schemas.microsoft.com/office/drawing/2014/main" id="{630D6295-8FE2-27BA-7DC6-19EA48444213}"/>
              </a:ext>
            </a:extLst>
          </p:cNvPr>
          <p:cNvSpPr/>
          <p:nvPr/>
        </p:nvSpPr>
        <p:spPr>
          <a:xfrm>
            <a:off x="4685710" y="5117294"/>
            <a:ext cx="13089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ВКУС</a:t>
            </a:r>
          </a:p>
        </p:txBody>
      </p:sp>
      <p:sp>
        <p:nvSpPr>
          <p:cNvPr id="28" name="Правоъгълник 27">
            <a:extLst>
              <a:ext uri="{FF2B5EF4-FFF2-40B4-BE49-F238E27FC236}">
                <a16:creationId xmlns:a16="http://schemas.microsoft.com/office/drawing/2014/main" id="{A09D0EA5-322F-9CD1-A5B7-EA6A3B0602F2}"/>
              </a:ext>
            </a:extLst>
          </p:cNvPr>
          <p:cNvSpPr/>
          <p:nvPr/>
        </p:nvSpPr>
        <p:spPr>
          <a:xfrm>
            <a:off x="10071625" y="2197625"/>
            <a:ext cx="183415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ЗРЕНИЕ</a:t>
            </a:r>
          </a:p>
        </p:txBody>
      </p:sp>
      <p:sp>
        <p:nvSpPr>
          <p:cNvPr id="29" name="Правоъгълник 28">
            <a:extLst>
              <a:ext uri="{FF2B5EF4-FFF2-40B4-BE49-F238E27FC236}">
                <a16:creationId xmlns:a16="http://schemas.microsoft.com/office/drawing/2014/main" id="{9859E594-567B-55DB-11D3-304D7AD7E685}"/>
              </a:ext>
            </a:extLst>
          </p:cNvPr>
          <p:cNvSpPr/>
          <p:nvPr/>
        </p:nvSpPr>
        <p:spPr>
          <a:xfrm>
            <a:off x="9855017" y="5905251"/>
            <a:ext cx="196342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60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ДОПИР</a:t>
            </a:r>
          </a:p>
        </p:txBody>
      </p:sp>
      <p:sp>
        <p:nvSpPr>
          <p:cNvPr id="30" name="Правоъгълник 29">
            <a:extLst>
              <a:ext uri="{FF2B5EF4-FFF2-40B4-BE49-F238E27FC236}">
                <a16:creationId xmlns:a16="http://schemas.microsoft.com/office/drawing/2014/main" id="{651C3587-A246-94A8-21FF-4B59AFF11CD5}"/>
              </a:ext>
            </a:extLst>
          </p:cNvPr>
          <p:cNvSpPr/>
          <p:nvPr/>
        </p:nvSpPr>
        <p:spPr>
          <a:xfrm>
            <a:off x="6347187" y="1431364"/>
            <a:ext cx="17860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МИРИС</a:t>
            </a:r>
          </a:p>
        </p:txBody>
      </p:sp>
      <p:sp>
        <p:nvSpPr>
          <p:cNvPr id="37" name="Правоъгълник 36">
            <a:extLst>
              <a:ext uri="{FF2B5EF4-FFF2-40B4-BE49-F238E27FC236}">
                <a16:creationId xmlns:a16="http://schemas.microsoft.com/office/drawing/2014/main" id="{C3958524-F87C-C4CE-9360-EAB868FBE082}"/>
              </a:ext>
            </a:extLst>
          </p:cNvPr>
          <p:cNvSpPr/>
          <p:nvPr/>
        </p:nvSpPr>
        <p:spPr>
          <a:xfrm>
            <a:off x="232794" y="5949324"/>
            <a:ext cx="60302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ДА УСЕТИМ </a:t>
            </a:r>
            <a:r>
              <a:rPr lang="bg-BG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ПРИРОДАТА</a:t>
            </a:r>
            <a:endParaRPr lang="bg-BG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0821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>
            <a:extLst>
              <a:ext uri="{FF2B5EF4-FFF2-40B4-BE49-F238E27FC236}">
                <a16:creationId xmlns:a16="http://schemas.microsoft.com/office/drawing/2014/main" id="{E0130627-0157-F03E-0212-8CDEC689D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168" y="1135626"/>
            <a:ext cx="6363245" cy="1757528"/>
          </a:xfrm>
        </p:spPr>
        <p:txBody>
          <a:bodyPr/>
          <a:lstStyle/>
          <a:p>
            <a:pPr>
              <a:lnSpc>
                <a:spcPct val="150000"/>
              </a:lnSpc>
              <a:tabLst>
                <a:tab pos="536575" algn="l"/>
              </a:tabLst>
            </a:pPr>
            <a:r>
              <a:rPr lang="bg-BG" sz="2000" dirty="0">
                <a:solidFill>
                  <a:srgbClr val="22222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Разбирането за природа се ограничава до градския парк, или ако имате късмет – до къща с двор.</a:t>
            </a:r>
            <a:br>
              <a:rPr lang="bg-BG" sz="2000" dirty="0">
                <a:solidFill>
                  <a:srgbClr val="22222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bg-BG" sz="2000" dirty="0">
                <a:solidFill>
                  <a:srgbClr val="22222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Но дори вторият вариант не осигурява достатъчно силна връзка с природата</a:t>
            </a:r>
            <a:r>
              <a:rPr lang="bg-BG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bg-BG" sz="20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Текстов контейнер 5">
            <a:extLst>
              <a:ext uri="{FF2B5EF4-FFF2-40B4-BE49-F238E27FC236}">
                <a16:creationId xmlns:a16="http://schemas.microsoft.com/office/drawing/2014/main" id="{A45DB5BC-61BF-EC63-5EC1-E02ED50A1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7923" y="3129900"/>
            <a:ext cx="3931920" cy="689427"/>
          </a:xfrm>
        </p:spPr>
        <p:txBody>
          <a:bodyPr/>
          <a:lstStyle/>
          <a:p>
            <a:r>
              <a:rPr lang="bg-BG" sz="2400" b="1" dirty="0">
                <a:solidFill>
                  <a:srgbClr val="C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КАКВО Е РЕШЕНИЕТО?</a:t>
            </a:r>
          </a:p>
          <a:p>
            <a:endParaRPr lang="bg-BG" sz="2400" b="1" dirty="0">
              <a:solidFill>
                <a:srgbClr val="C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bg-BG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Картина 6" descr="Картина, която съдържа пеленаче, на закрито, човек, Човешко лице&#10;&#10;Описанието е генерирано автоматично">
            <a:extLst>
              <a:ext uri="{FF2B5EF4-FFF2-40B4-BE49-F238E27FC236}">
                <a16:creationId xmlns:a16="http://schemas.microsoft.com/office/drawing/2014/main" id="{9AA1680D-5589-1A0B-0F72-7664A3E440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294" y="350582"/>
            <a:ext cx="4526279" cy="3017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Картина 7" descr="Картина, която съдържа растение, трева, човек, на от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623D30C9-E30F-B506-DCB1-77FB5EEA3E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295" y="3477985"/>
            <a:ext cx="4526279" cy="3017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5E51759E-7733-DBCC-D296-399D6C406FAD}"/>
              </a:ext>
            </a:extLst>
          </p:cNvPr>
          <p:cNvSpPr txBox="1"/>
          <p:nvPr/>
        </p:nvSpPr>
        <p:spPr>
          <a:xfrm>
            <a:off x="573790" y="3780374"/>
            <a:ext cx="654320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g-BG" sz="2000" dirty="0">
                <a:solidFill>
                  <a:srgbClr val="22222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Природата дава възможност да удовлетвори </a:t>
            </a:r>
            <a:endParaRPr lang="en-US" sz="2000" dirty="0">
              <a:solidFill>
                <a:srgbClr val="222222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bg-BG" sz="2000" dirty="0">
                <a:solidFill>
                  <a:srgbClr val="22222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Необходимостта</a:t>
            </a:r>
            <a:r>
              <a:rPr lang="en-US" sz="2000" dirty="0">
                <a:solidFill>
                  <a:srgbClr val="22222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bg-BG" sz="2000" dirty="0">
                <a:solidFill>
                  <a:srgbClr val="22222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си от принадлежност, която излиза </a:t>
            </a:r>
            <a:endParaRPr lang="en-US" sz="2000" dirty="0">
              <a:solidFill>
                <a:srgbClr val="222222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bg-BG" sz="2000" dirty="0">
                <a:solidFill>
                  <a:srgbClr val="22222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извън пределите на конкретната обкръжаваща среда. </a:t>
            </a:r>
          </a:p>
          <a:p>
            <a:pPr algn="just">
              <a:lnSpc>
                <a:spcPct val="150000"/>
              </a:lnSpc>
            </a:pPr>
            <a:r>
              <a:rPr lang="bg-BG" sz="2000" dirty="0">
                <a:solidFill>
                  <a:srgbClr val="22222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То развива усещане за съвършенство чрез шанса да </a:t>
            </a:r>
          </a:p>
          <a:p>
            <a:pPr algn="just">
              <a:lnSpc>
                <a:spcPct val="150000"/>
              </a:lnSpc>
            </a:pPr>
            <a:r>
              <a:rPr lang="bg-BG" sz="2000" dirty="0">
                <a:solidFill>
                  <a:srgbClr val="222222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принадлежи към нещо по-голямо – Вселената.</a:t>
            </a:r>
            <a:endParaRPr lang="bg-BG" sz="20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bg-BG" dirty="0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81F0E1E9-81DB-F22D-02D2-87C93593746B}"/>
              </a:ext>
            </a:extLst>
          </p:cNvPr>
          <p:cNvSpPr txBox="1"/>
          <p:nvPr/>
        </p:nvSpPr>
        <p:spPr>
          <a:xfrm>
            <a:off x="478426" y="517727"/>
            <a:ext cx="3351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b="1" dirty="0">
                <a:solidFill>
                  <a:srgbClr val="C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КЪДЕ Е ПРОБЛЕМЪТ?</a:t>
            </a:r>
            <a:endParaRPr lang="bg-BG" sz="24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357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иране 4">
            <a:extLst>
              <a:ext uri="{FF2B5EF4-FFF2-40B4-BE49-F238E27FC236}">
                <a16:creationId xmlns:a16="http://schemas.microsoft.com/office/drawing/2014/main" id="{6E377402-BB29-AC08-4B2A-8CC82964CA32}"/>
              </a:ext>
            </a:extLst>
          </p:cNvPr>
          <p:cNvGrpSpPr/>
          <p:nvPr/>
        </p:nvGrpSpPr>
        <p:grpSpPr>
          <a:xfrm flipH="1">
            <a:off x="10842172" y="368359"/>
            <a:ext cx="985958" cy="686254"/>
            <a:chOff x="309441" y="310348"/>
            <a:chExt cx="796885" cy="686254"/>
          </a:xfrm>
        </p:grpSpPr>
        <p:pic>
          <p:nvPicPr>
            <p:cNvPr id="6" name="Picture 2" descr="C:\Users\Fujitsu\Desktop\konferenciq_2023\listo.png">
              <a:extLst>
                <a:ext uri="{FF2B5EF4-FFF2-40B4-BE49-F238E27FC236}">
                  <a16:creationId xmlns:a16="http://schemas.microsoft.com/office/drawing/2014/main" id="{6DA17222-1027-BC94-7BC1-B6233BD8BE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Право съединение 6">
              <a:extLst>
                <a:ext uri="{FF2B5EF4-FFF2-40B4-BE49-F238E27FC236}">
                  <a16:creationId xmlns:a16="http://schemas.microsoft.com/office/drawing/2014/main" id="{D5D599A8-C5F4-F544-1824-D3908EEF0146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0C72F714-1C89-F33E-150F-D5EDAF357D94}"/>
              </a:ext>
            </a:extLst>
          </p:cNvPr>
          <p:cNvSpPr txBox="1"/>
          <p:nvPr/>
        </p:nvSpPr>
        <p:spPr>
          <a:xfrm>
            <a:off x="537346" y="6089107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sz="2400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7" name="Group 21">
            <a:extLst>
              <a:ext uri="{FF2B5EF4-FFF2-40B4-BE49-F238E27FC236}">
                <a16:creationId xmlns:a16="http://schemas.microsoft.com/office/drawing/2014/main" id="{D8AAAC05-F35A-654F-2ABE-EEC6FEDB5991}"/>
              </a:ext>
            </a:extLst>
          </p:cNvPr>
          <p:cNvGrpSpPr/>
          <p:nvPr/>
        </p:nvGrpSpPr>
        <p:grpSpPr>
          <a:xfrm>
            <a:off x="209336" y="1368368"/>
            <a:ext cx="3850770" cy="4348098"/>
            <a:chOff x="446762" y="1481824"/>
            <a:chExt cx="3850770" cy="4348098"/>
          </a:xfrm>
        </p:grpSpPr>
        <p:sp>
          <p:nvSpPr>
            <p:cNvPr id="18" name="TextBox 22">
              <a:extLst>
                <a:ext uri="{FF2B5EF4-FFF2-40B4-BE49-F238E27FC236}">
                  <a16:creationId xmlns:a16="http://schemas.microsoft.com/office/drawing/2014/main" id="{435781FE-52A4-20B7-6E60-C1E0889A58F9}"/>
                </a:ext>
              </a:extLst>
            </p:cNvPr>
            <p:cNvSpPr txBox="1"/>
            <p:nvPr/>
          </p:nvSpPr>
          <p:spPr>
            <a:xfrm flipH="1">
              <a:off x="578807" y="2659823"/>
              <a:ext cx="3511574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2000" dirty="0">
                  <a:solidFill>
                    <a:schemeClr val="accent2">
                      <a:lumMod val="50000"/>
                    </a:schemeClr>
                  </a:solidFill>
                  <a:latin typeface="Century" panose="02040604050505020304" pitchFamily="18" charset="0"/>
                  <a:ea typeface="Cambria" panose="02040503050406030204" pitchFamily="18" charset="0"/>
                </a:rPr>
                <a:t>Нуждата   от   присъствие,   наблюдение или дейност в естествената природна действителност  или  друга външна среда е категорична. </a:t>
              </a:r>
              <a:endParaRPr lang="en-US" sz="2000" dirty="0">
                <a:solidFill>
                  <a:schemeClr val="accent2">
                    <a:lumMod val="50000"/>
                  </a:schemeClr>
                </a:solidFill>
                <a:latin typeface="Century" panose="02040604050505020304" pitchFamily="18" charset="0"/>
                <a:ea typeface="Cambria" panose="02040503050406030204" pitchFamily="18" charset="0"/>
              </a:endParaRPr>
            </a:p>
            <a:p>
              <a:pPr algn="ctr"/>
              <a:r>
                <a:rPr lang="bg-BG" sz="2000" dirty="0">
                  <a:solidFill>
                    <a:schemeClr val="accent2">
                      <a:lumMod val="50000"/>
                    </a:schemeClr>
                  </a:solidFill>
                  <a:latin typeface="Century" panose="02040604050505020304" pitchFamily="18" charset="0"/>
                  <a:ea typeface="Cambria" panose="02040503050406030204" pitchFamily="18" charset="0"/>
                </a:rPr>
                <a:t>Ползите са  многобройни, но все още е недостатъчно застъпено в педагогическата практика.</a:t>
              </a:r>
            </a:p>
          </p:txBody>
        </p:sp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F1E401A7-CAC9-579B-B0C9-A33616D7DD69}"/>
                </a:ext>
              </a:extLst>
            </p:cNvPr>
            <p:cNvSpPr txBox="1"/>
            <p:nvPr/>
          </p:nvSpPr>
          <p:spPr>
            <a:xfrm flipH="1">
              <a:off x="446762" y="1481824"/>
              <a:ext cx="38507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3600" b="1" dirty="0">
                  <a:solidFill>
                    <a:srgbClr val="00B050"/>
                  </a:solidFill>
                  <a:latin typeface="+mj-lt"/>
                </a:rPr>
                <a:t>ОБУЧЕНИЕ НА ОТКРИТО</a:t>
              </a:r>
              <a:endParaRPr lang="en-US" sz="3600" b="1" dirty="0">
                <a:solidFill>
                  <a:srgbClr val="00B050"/>
                </a:solidFill>
                <a:latin typeface="+mj-lt"/>
              </a:endParaRPr>
            </a:p>
          </p:txBody>
        </p:sp>
      </p:grpSp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E7633CFC-8891-1840-570E-9BB48755EEAE}"/>
              </a:ext>
            </a:extLst>
          </p:cNvPr>
          <p:cNvSpPr txBox="1"/>
          <p:nvPr/>
        </p:nvSpPr>
        <p:spPr>
          <a:xfrm>
            <a:off x="4259437" y="1468648"/>
            <a:ext cx="7591182" cy="4305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bg-BG" sz="2000" b="1" dirty="0">
                <a:latin typeface="Cambria" panose="02040503050406030204" pitchFamily="18" charset="0"/>
                <a:ea typeface="Cambria" panose="02040503050406030204" pitchFamily="18" charset="0"/>
              </a:rPr>
              <a:t>КАКВО Е ОБУЧЕНИЕ НА ОТКРИТО?</a:t>
            </a:r>
          </a:p>
          <a:p>
            <a:pPr>
              <a:lnSpc>
                <a:spcPct val="200000"/>
              </a:lnSpc>
            </a:pPr>
            <a:r>
              <a:rPr lang="bg-BG" sz="2000" b="1" dirty="0">
                <a:latin typeface="Cambria" panose="02040503050406030204" pitchFamily="18" charset="0"/>
                <a:ea typeface="Cambria" panose="02040503050406030204" pitchFamily="18" charset="0"/>
              </a:rPr>
              <a:t>ЗАЩО ОБУЧЕНИЕТО НА ОТКРИТО ИМА ГОЛЯМО  ЗНАЧЕНИЕ?</a:t>
            </a:r>
          </a:p>
          <a:p>
            <a:pPr>
              <a:lnSpc>
                <a:spcPct val="200000"/>
              </a:lnSpc>
            </a:pPr>
            <a:r>
              <a:rPr lang="bg-BG" sz="2000" b="1" dirty="0">
                <a:latin typeface="Cambria" panose="02040503050406030204" pitchFamily="18" charset="0"/>
                <a:ea typeface="Cambria" panose="02040503050406030204" pitchFamily="18" charset="0"/>
              </a:rPr>
              <a:t>КАКВО МОЖЕ ДА СЕ НАУЧИ НА ОТКРИТО?</a:t>
            </a:r>
          </a:p>
          <a:p>
            <a:pPr>
              <a:lnSpc>
                <a:spcPct val="200000"/>
              </a:lnSpc>
            </a:pPr>
            <a:r>
              <a:rPr lang="bg-BG" sz="2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ЗАЩО ОБУЧЕНИЕТО НА ОТКРИТО Е АВТЕНТИЧНО УЧЕНЕ?</a:t>
            </a:r>
          </a:p>
          <a:p>
            <a:pPr>
              <a:lnSpc>
                <a:spcPct val="200000"/>
              </a:lnSpc>
            </a:pPr>
            <a:r>
              <a:rPr lang="bg-BG" sz="2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КАК ОТКРИТОТО ОБУЧЕНИЕ РАЗШИРЯВА ХОРИЗОНТИТЕ </a:t>
            </a:r>
          </a:p>
          <a:p>
            <a:pPr>
              <a:lnSpc>
                <a:spcPct val="200000"/>
              </a:lnSpc>
            </a:pPr>
            <a:r>
              <a:rPr lang="bg-BG" sz="2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И СТИМУЛИРА НОВИ ИНТЕРЕСИ?</a:t>
            </a:r>
            <a:r>
              <a:rPr lang="bg-BG" sz="20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bg-BG" sz="2000" b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bg-BG" sz="2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СЪЩЕСТВУВА ЛИ РИСК ПРИ УЧЕНЕТО НА ОТКРИТО?</a:t>
            </a:r>
          </a:p>
        </p:txBody>
      </p:sp>
      <p:cxnSp>
        <p:nvCxnSpPr>
          <p:cNvPr id="8" name="Право съединение 7">
            <a:extLst>
              <a:ext uri="{FF2B5EF4-FFF2-40B4-BE49-F238E27FC236}">
                <a16:creationId xmlns:a16="http://schemas.microsoft.com/office/drawing/2014/main" id="{60CE6440-4D71-18B1-F5AA-C03F93C1AAE4}"/>
              </a:ext>
            </a:extLst>
          </p:cNvPr>
          <p:cNvCxnSpPr>
            <a:cxnSpLocks/>
          </p:cNvCxnSpPr>
          <p:nvPr/>
        </p:nvCxnSpPr>
        <p:spPr>
          <a:xfrm>
            <a:off x="4060106" y="1418022"/>
            <a:ext cx="0" cy="486165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5" name="Групиране 14">
            <a:extLst>
              <a:ext uri="{FF2B5EF4-FFF2-40B4-BE49-F238E27FC236}">
                <a16:creationId xmlns:a16="http://schemas.microsoft.com/office/drawing/2014/main" id="{4351EE58-6A9C-0A39-CE2D-ED77B89932F6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16" name="Picture 2" descr="C:\Users\Fujitsu\Desktop\konferenciq_2023\listo.png">
              <a:extLst>
                <a:ext uri="{FF2B5EF4-FFF2-40B4-BE49-F238E27FC236}">
                  <a16:creationId xmlns:a16="http://schemas.microsoft.com/office/drawing/2014/main" id="{E0BBDA01-2B0D-42CD-6E06-498F6BA497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Право съединение 19">
              <a:extLst>
                <a:ext uri="{FF2B5EF4-FFF2-40B4-BE49-F238E27FC236}">
                  <a16:creationId xmlns:a16="http://schemas.microsoft.com/office/drawing/2014/main" id="{C5BAD6F4-80B7-E709-D505-88405C354D0F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Групиране 1">
            <a:extLst>
              <a:ext uri="{FF2B5EF4-FFF2-40B4-BE49-F238E27FC236}">
                <a16:creationId xmlns:a16="http://schemas.microsoft.com/office/drawing/2014/main" id="{E4EBA4FE-A265-EDAA-3D4C-B7F269C5399A}"/>
              </a:ext>
            </a:extLst>
          </p:cNvPr>
          <p:cNvGrpSpPr/>
          <p:nvPr/>
        </p:nvGrpSpPr>
        <p:grpSpPr>
          <a:xfrm>
            <a:off x="410315" y="5774314"/>
            <a:ext cx="796885" cy="686254"/>
            <a:chOff x="309441" y="310348"/>
            <a:chExt cx="796885" cy="686254"/>
          </a:xfrm>
        </p:grpSpPr>
        <p:pic>
          <p:nvPicPr>
            <p:cNvPr id="3" name="Picture 2" descr="C:\Users\Fujitsu\Desktop\konferenciq_2023\listo.png">
              <a:extLst>
                <a:ext uri="{FF2B5EF4-FFF2-40B4-BE49-F238E27FC236}">
                  <a16:creationId xmlns:a16="http://schemas.microsoft.com/office/drawing/2014/main" id="{A5002E2A-FA62-B90C-8BB3-0A72051773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" name="Право съединение 3">
              <a:extLst>
                <a:ext uri="{FF2B5EF4-FFF2-40B4-BE49-F238E27FC236}">
                  <a16:creationId xmlns:a16="http://schemas.microsoft.com/office/drawing/2014/main" id="{D96EC8E6-F893-8584-A412-9E61AE31C283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Групиране 8">
            <a:extLst>
              <a:ext uri="{FF2B5EF4-FFF2-40B4-BE49-F238E27FC236}">
                <a16:creationId xmlns:a16="http://schemas.microsoft.com/office/drawing/2014/main" id="{C5C03179-8098-65D4-8D54-4F623A580030}"/>
              </a:ext>
            </a:extLst>
          </p:cNvPr>
          <p:cNvGrpSpPr/>
          <p:nvPr/>
        </p:nvGrpSpPr>
        <p:grpSpPr>
          <a:xfrm flipH="1">
            <a:off x="10773566" y="5676806"/>
            <a:ext cx="985958" cy="686254"/>
            <a:chOff x="309441" y="310348"/>
            <a:chExt cx="796885" cy="686254"/>
          </a:xfrm>
        </p:grpSpPr>
        <p:pic>
          <p:nvPicPr>
            <p:cNvPr id="10" name="Picture 2" descr="C:\Users\Fujitsu\Desktop\konferenciq_2023\listo.png">
              <a:extLst>
                <a:ext uri="{FF2B5EF4-FFF2-40B4-BE49-F238E27FC236}">
                  <a16:creationId xmlns:a16="http://schemas.microsoft.com/office/drawing/2014/main" id="{5474770A-020B-CDAA-2AC4-79B4EA770A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Право съединение 10">
              <a:extLst>
                <a:ext uri="{FF2B5EF4-FFF2-40B4-BE49-F238E27FC236}">
                  <a16:creationId xmlns:a16="http://schemas.microsoft.com/office/drawing/2014/main" id="{E021B74E-4227-9015-D6ED-76824F0CA532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7329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C0D1A83B-DA17-C050-2D23-0514E5770DD3}"/>
              </a:ext>
            </a:extLst>
          </p:cNvPr>
          <p:cNvSpPr txBox="1"/>
          <p:nvPr/>
        </p:nvSpPr>
        <p:spPr>
          <a:xfrm>
            <a:off x="475406" y="2121084"/>
            <a:ext cx="4755243" cy="3472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ДА СКАЧА В ЛОКВИТЕ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ДА ХВЪРЛЯ КАМЪЧЕТА В РЕКАТА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ДА СЕ КАТЕРИ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ДА СЛУША ПЕСЕНТА НА ПТИЧКИТЕ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ДА СЪБИРА ЛИСТА, ШИШАРКИ, ЖЪЛЪДИ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AC723F05-A72F-4190-DCB1-20D52F4B50AA}"/>
              </a:ext>
            </a:extLst>
          </p:cNvPr>
          <p:cNvSpPr txBox="1"/>
          <p:nvPr/>
        </p:nvSpPr>
        <p:spPr>
          <a:xfrm>
            <a:off x="587137" y="541474"/>
            <a:ext cx="10958285" cy="428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1125"/>
              </a:spcAft>
              <a:buSzPts val="1400"/>
            </a:pPr>
            <a:r>
              <a:rPr lang="bg-BG" sz="2200" b="1" kern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КАК ИГРАТА СРЕД ПРИРОДАТА ПОДПОМАГА РАЗВИТИЕТО НА ДЕТЕТО</a:t>
            </a:r>
            <a:endParaRPr lang="bg-BG" sz="2200" b="1" kern="10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иране 5">
            <a:extLst>
              <a:ext uri="{FF2B5EF4-FFF2-40B4-BE49-F238E27FC236}">
                <a16:creationId xmlns:a16="http://schemas.microsoft.com/office/drawing/2014/main" id="{C967BA10-CB71-9E1E-6CC8-E731942DA0E3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7" name="Picture 2" descr="C:\Users\Fujitsu\Desktop\konferenciq_2023\listo.png">
              <a:extLst>
                <a:ext uri="{FF2B5EF4-FFF2-40B4-BE49-F238E27FC236}">
                  <a16:creationId xmlns:a16="http://schemas.microsoft.com/office/drawing/2014/main" id="{3316C5C0-DF11-70B8-83EC-6F345037FD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Право съединение 7">
              <a:extLst>
                <a:ext uri="{FF2B5EF4-FFF2-40B4-BE49-F238E27FC236}">
                  <a16:creationId xmlns:a16="http://schemas.microsoft.com/office/drawing/2014/main" id="{2B31EC99-5C27-459F-AF16-39B46F332B63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Групиране 8">
            <a:extLst>
              <a:ext uri="{FF2B5EF4-FFF2-40B4-BE49-F238E27FC236}">
                <a16:creationId xmlns:a16="http://schemas.microsoft.com/office/drawing/2014/main" id="{D779C47B-66DF-414F-4F85-7285F03F0F2A}"/>
              </a:ext>
            </a:extLst>
          </p:cNvPr>
          <p:cNvGrpSpPr/>
          <p:nvPr/>
        </p:nvGrpSpPr>
        <p:grpSpPr>
          <a:xfrm flipH="1">
            <a:off x="10842172" y="368359"/>
            <a:ext cx="985958" cy="686254"/>
            <a:chOff x="309441" y="310348"/>
            <a:chExt cx="796885" cy="686254"/>
          </a:xfrm>
        </p:grpSpPr>
        <p:pic>
          <p:nvPicPr>
            <p:cNvPr id="10" name="Picture 2" descr="C:\Users\Fujitsu\Desktop\konferenciq_2023\listo.png">
              <a:extLst>
                <a:ext uri="{FF2B5EF4-FFF2-40B4-BE49-F238E27FC236}">
                  <a16:creationId xmlns:a16="http://schemas.microsoft.com/office/drawing/2014/main" id="{FE864957-FC06-9882-5D22-F2DC2A73BE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Право съединение 10">
              <a:extLst>
                <a:ext uri="{FF2B5EF4-FFF2-40B4-BE49-F238E27FC236}">
                  <a16:creationId xmlns:a16="http://schemas.microsoft.com/office/drawing/2014/main" id="{2079720B-1676-A949-0D43-8477F1EE0172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CF5E3E84-193C-F73F-FF56-0773C5DC6323}"/>
              </a:ext>
            </a:extLst>
          </p:cNvPr>
          <p:cNvSpPr txBox="1"/>
          <p:nvPr/>
        </p:nvSpPr>
        <p:spPr>
          <a:xfrm>
            <a:off x="5295330" y="2069788"/>
            <a:ext cx="6532799" cy="352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РАЗВИВА  КРЕАТИВНОСТТА И ТВОРЧЕСТВОТО</a:t>
            </a: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РАЗВИВА ВЪОБРАЖЕНИЕТО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УЧИ НА ОТГОВОРНОСТ КЪМ ОПАЗВАНЕ НА ОКОЛНАТА СРЕДА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ПОЗВОЛЯВА ЕКСПЕРИМЕНТИРАНЕТО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РАЗВИВА УМЕНИЯТА ЗА БАЛАНС И ОРИЕНТАЦИЯ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ПОЗВОЛЯВА ПОЕМАНЕТО НА ПРЕМЕРЕН РИСК</a:t>
            </a:r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D4D3F380-D3B7-F4F8-8027-962C3F37297C}"/>
              </a:ext>
            </a:extLst>
          </p:cNvPr>
          <p:cNvSpPr txBox="1"/>
          <p:nvPr/>
        </p:nvSpPr>
        <p:spPr>
          <a:xfrm>
            <a:off x="5476422" y="1215900"/>
            <a:ext cx="6098720" cy="853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24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СОЦИАЛНИ УМЕНИЯ И РАЗВИТИЕ НА</a:t>
            </a:r>
            <a:r>
              <a:rPr lang="en-US" sz="24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ХАРАКТЕРА</a:t>
            </a:r>
            <a:endParaRPr lang="bg-BG" sz="24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C89B9849-6FE3-820D-A4A9-931EE7603FAF}"/>
              </a:ext>
            </a:extLst>
          </p:cNvPr>
          <p:cNvSpPr txBox="1"/>
          <p:nvPr/>
        </p:nvSpPr>
        <p:spPr>
          <a:xfrm>
            <a:off x="1371828" y="1257961"/>
            <a:ext cx="3004229" cy="458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bg-BG" sz="24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ЕМОЦИОНАЛНО</a:t>
            </a:r>
            <a:endParaRPr lang="bg-BG" sz="24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Графика 4" descr="Back with solid fill">
            <a:extLst>
              <a:ext uri="{FF2B5EF4-FFF2-40B4-BE49-F238E27FC236}">
                <a16:creationId xmlns:a16="http://schemas.microsoft.com/office/drawing/2014/main" id="{97DC1D4E-8A78-D6DA-95FE-64A7DA637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047735" flipV="1">
            <a:off x="3989666" y="5235337"/>
            <a:ext cx="1509467" cy="1247139"/>
          </a:xfrm>
          <a:prstGeom prst="rect">
            <a:avLst/>
          </a:prstGeom>
        </p:spPr>
      </p:pic>
      <p:pic>
        <p:nvPicPr>
          <p:cNvPr id="12" name="Графика 11" descr="Back with solid fill">
            <a:extLst>
              <a:ext uri="{FF2B5EF4-FFF2-40B4-BE49-F238E27FC236}">
                <a16:creationId xmlns:a16="http://schemas.microsoft.com/office/drawing/2014/main" id="{A7B2EA51-0C4A-421F-41AE-50C14EE0F6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2346264" flipV="1">
            <a:off x="4197607" y="921839"/>
            <a:ext cx="1509467" cy="124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759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90D88EA9-2E41-E72F-59FB-3AA81593B6CF}"/>
              </a:ext>
            </a:extLst>
          </p:cNvPr>
          <p:cNvSpPr txBox="1"/>
          <p:nvPr/>
        </p:nvSpPr>
        <p:spPr>
          <a:xfrm>
            <a:off x="730465" y="444859"/>
            <a:ext cx="105809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1125"/>
              </a:spcAft>
              <a:buSzPts val="1400"/>
            </a:pPr>
            <a:r>
              <a:rPr lang="bg-BG" sz="2200" b="1" kern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КАК ИГРАТА СРЕД ПРИРОДАТА ПОДПОМАГА РАЗВИТИЕТО НА ДЕТЕТО</a:t>
            </a:r>
            <a:endParaRPr lang="bg-BG" sz="2200" b="1" kern="10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5C09FC50-53CA-B10B-1098-859C16A6CD6E}"/>
              </a:ext>
            </a:extLst>
          </p:cNvPr>
          <p:cNvSpPr txBox="1"/>
          <p:nvPr/>
        </p:nvSpPr>
        <p:spPr>
          <a:xfrm>
            <a:off x="326122" y="1841703"/>
            <a:ext cx="6096000" cy="4826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ДА КОПАЕ ИЛИ РИСУВА С ПРЪЧКА</a:t>
            </a:r>
            <a:endParaRPr lang="en-US" sz="2000" b="1" kern="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375"/>
              </a:spcAft>
              <a:buSzPts val="1000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С ПЯСЪКА ИЛИ КАЛТА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ДА НАБЛЮДАВА ОБЛАЦИТЕ И ПТИЧКИТЕ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ДА ГЛЕДА ПОДАВАНЕТО НА ЧЕРВЕИТЕ ОТ ПОЧВАТА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ДА СЪБИРА СЕМЕНА ИЛИ ДРЕБНИ ПЛОДОВЕ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ДА СТРОИ С ПРЪЧКИ 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ДА ТЪРСИ И СОРТИРА, РАЗЛИЧНИ ПО ГОЛЕМИНА И ЦВЯТ, КАМЪЧЕТА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125"/>
              </a:spcAft>
            </a:pPr>
            <a:endParaRPr lang="bg-BG" sz="1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54D1F8FE-603F-82EB-2A7B-ABA614C68613}"/>
              </a:ext>
            </a:extLst>
          </p:cNvPr>
          <p:cNvSpPr txBox="1"/>
          <p:nvPr/>
        </p:nvSpPr>
        <p:spPr>
          <a:xfrm>
            <a:off x="1359717" y="1274550"/>
            <a:ext cx="3071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ИНТЕЛЕКТУАЛНО</a:t>
            </a:r>
            <a:endParaRPr lang="bg-BG" sz="24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иране 6">
            <a:extLst>
              <a:ext uri="{FF2B5EF4-FFF2-40B4-BE49-F238E27FC236}">
                <a16:creationId xmlns:a16="http://schemas.microsoft.com/office/drawing/2014/main" id="{5C1F5248-C1C4-A6CE-7D4E-E28FC931F7EE}"/>
              </a:ext>
            </a:extLst>
          </p:cNvPr>
          <p:cNvGrpSpPr/>
          <p:nvPr/>
        </p:nvGrpSpPr>
        <p:grpSpPr>
          <a:xfrm flipH="1">
            <a:off x="10842172" y="368359"/>
            <a:ext cx="985958" cy="686254"/>
            <a:chOff x="309441" y="310348"/>
            <a:chExt cx="796885" cy="686254"/>
          </a:xfrm>
        </p:grpSpPr>
        <p:pic>
          <p:nvPicPr>
            <p:cNvPr id="8" name="Picture 2" descr="C:\Users\Fujitsu\Desktop\konferenciq_2023\listo.png">
              <a:extLst>
                <a:ext uri="{FF2B5EF4-FFF2-40B4-BE49-F238E27FC236}">
                  <a16:creationId xmlns:a16="http://schemas.microsoft.com/office/drawing/2014/main" id="{05CE4822-1928-79BB-73CA-0D6137D6EF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Право съединение 8">
              <a:extLst>
                <a:ext uri="{FF2B5EF4-FFF2-40B4-BE49-F238E27FC236}">
                  <a16:creationId xmlns:a16="http://schemas.microsoft.com/office/drawing/2014/main" id="{9E751FA2-A52B-B2DA-4DE6-4D8AFC835C3A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иране 9">
            <a:extLst>
              <a:ext uri="{FF2B5EF4-FFF2-40B4-BE49-F238E27FC236}">
                <a16:creationId xmlns:a16="http://schemas.microsoft.com/office/drawing/2014/main" id="{4B6BF20F-3EC8-570F-A850-F95F86E0C7B3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11" name="Picture 2" descr="C:\Users\Fujitsu\Desktop\konferenciq_2023\listo.png">
              <a:extLst>
                <a:ext uri="{FF2B5EF4-FFF2-40B4-BE49-F238E27FC236}">
                  <a16:creationId xmlns:a16="http://schemas.microsoft.com/office/drawing/2014/main" id="{6EF7D937-0EEF-AF03-B63C-639A034D6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" name="Право съединение 11">
              <a:extLst>
                <a:ext uri="{FF2B5EF4-FFF2-40B4-BE49-F238E27FC236}">
                  <a16:creationId xmlns:a16="http://schemas.microsoft.com/office/drawing/2014/main" id="{C8FCE3B1-DF14-BEB6-D363-68FF974F2E7D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17CED6B9-3F73-C021-1704-0AC13A9286BC}"/>
              </a:ext>
            </a:extLst>
          </p:cNvPr>
          <p:cNvSpPr txBox="1"/>
          <p:nvPr/>
        </p:nvSpPr>
        <p:spPr>
          <a:xfrm>
            <a:off x="7518822" y="1240759"/>
            <a:ext cx="30780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ПСИХИЧНО ЗДРАВЕ</a:t>
            </a:r>
            <a:endParaRPr lang="bg-BG" sz="2400" kern="1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9BE5BC77-202D-A0CF-C043-1673BE14AD6E}"/>
              </a:ext>
            </a:extLst>
          </p:cNvPr>
          <p:cNvSpPr txBox="1"/>
          <p:nvPr/>
        </p:nvSpPr>
        <p:spPr>
          <a:xfrm>
            <a:off x="6905610" y="1760591"/>
            <a:ext cx="4646774" cy="4498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ПОДОБРЯВА МИСЛЕНЕТО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НАМАЛЯВА СТРЕСА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ПОДОБРЯВА НАСТРОЕНИЕТО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ИЗГРАЖДА УВЕРЕНОСТ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ПОДОБРЯВА ПАМЕТТА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ПОДПОМАГА СПРАВЯНЕТО С ГНЕВА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СТИМУЛИРА</a:t>
            </a:r>
            <a:r>
              <a:rPr lang="en-US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ТВОРЧЕСТВОТО И ВЪОБРАЖЕНИЕТО</a:t>
            </a:r>
            <a:endParaRPr lang="bg-BG" sz="2000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Графика 5" descr="Back with solid fill">
            <a:extLst>
              <a:ext uri="{FF2B5EF4-FFF2-40B4-BE49-F238E27FC236}">
                <a16:creationId xmlns:a16="http://schemas.microsoft.com/office/drawing/2014/main" id="{0BDAC05A-7C2A-70D7-1760-97C785B351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891780">
            <a:off x="5691952" y="961090"/>
            <a:ext cx="1374629" cy="1374629"/>
          </a:xfrm>
          <a:prstGeom prst="rect">
            <a:avLst/>
          </a:prstGeom>
        </p:spPr>
      </p:pic>
      <p:pic>
        <p:nvPicPr>
          <p:cNvPr id="16" name="Графика 15" descr="Back with solid fill">
            <a:extLst>
              <a:ext uri="{FF2B5EF4-FFF2-40B4-BE49-F238E27FC236}">
                <a16:creationId xmlns:a16="http://schemas.microsoft.com/office/drawing/2014/main" id="{A4F0455B-3F60-8C98-C3F0-3587DB3FDE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047735" flipV="1">
            <a:off x="5439392" y="5423923"/>
            <a:ext cx="1516057" cy="125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42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54D1F8FE-603F-82EB-2A7B-ABA614C68613}"/>
              </a:ext>
            </a:extLst>
          </p:cNvPr>
          <p:cNvSpPr txBox="1"/>
          <p:nvPr/>
        </p:nvSpPr>
        <p:spPr>
          <a:xfrm>
            <a:off x="363870" y="461592"/>
            <a:ext cx="11593285" cy="42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7000"/>
              </a:lnSpc>
              <a:spcAft>
                <a:spcPts val="1125"/>
              </a:spcAft>
              <a:buSzPts val="1400"/>
            </a:pPr>
            <a:r>
              <a:rPr lang="bg-BG" sz="2200" b="1" kern="0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КАК ИГРАТА СРЕД ПРИРОДАТА ПОДПОМАГА РАЗВИТИЕТО НА ДЕТЕТО</a:t>
            </a:r>
            <a:endParaRPr lang="bg-BG" sz="2200" b="1" kern="100" dirty="0">
              <a:solidFill>
                <a:srgbClr val="00B05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иране 4">
            <a:extLst>
              <a:ext uri="{FF2B5EF4-FFF2-40B4-BE49-F238E27FC236}">
                <a16:creationId xmlns:a16="http://schemas.microsoft.com/office/drawing/2014/main" id="{1541BD6D-A453-9885-3AFA-9BCAE7C9CAD7}"/>
              </a:ext>
            </a:extLst>
          </p:cNvPr>
          <p:cNvGrpSpPr/>
          <p:nvPr/>
        </p:nvGrpSpPr>
        <p:grpSpPr>
          <a:xfrm flipH="1">
            <a:off x="10842172" y="368359"/>
            <a:ext cx="985958" cy="686254"/>
            <a:chOff x="309441" y="310348"/>
            <a:chExt cx="796885" cy="686254"/>
          </a:xfrm>
        </p:grpSpPr>
        <p:pic>
          <p:nvPicPr>
            <p:cNvPr id="6" name="Picture 2" descr="C:\Users\Fujitsu\Desktop\konferenciq_2023\listo.png">
              <a:extLst>
                <a:ext uri="{FF2B5EF4-FFF2-40B4-BE49-F238E27FC236}">
                  <a16:creationId xmlns:a16="http://schemas.microsoft.com/office/drawing/2014/main" id="{D8D10586-C3BD-9378-E5BD-19AF0C062A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Право съединение 6">
              <a:extLst>
                <a:ext uri="{FF2B5EF4-FFF2-40B4-BE49-F238E27FC236}">
                  <a16:creationId xmlns:a16="http://schemas.microsoft.com/office/drawing/2014/main" id="{62041A0C-FED4-84F1-1C52-56F95906FBF8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иране 7">
            <a:extLst>
              <a:ext uri="{FF2B5EF4-FFF2-40B4-BE49-F238E27FC236}">
                <a16:creationId xmlns:a16="http://schemas.microsoft.com/office/drawing/2014/main" id="{9B5E45EB-3588-E77E-1BE7-058CCD1A31AE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9" name="Picture 2" descr="C:\Users\Fujitsu\Desktop\konferenciq_2023\listo.png">
              <a:extLst>
                <a:ext uri="{FF2B5EF4-FFF2-40B4-BE49-F238E27FC236}">
                  <a16:creationId xmlns:a16="http://schemas.microsoft.com/office/drawing/2014/main" id="{E2792F8F-71F1-2080-DF56-BF5359B809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Право съединение 9">
              <a:extLst>
                <a:ext uri="{FF2B5EF4-FFF2-40B4-BE49-F238E27FC236}">
                  <a16:creationId xmlns:a16="http://schemas.microsoft.com/office/drawing/2014/main" id="{6EA068DA-A3EB-DC79-6CED-A03FF3876D2D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1682647A-21BC-E3D3-62AB-B4DF51CEC189}"/>
              </a:ext>
            </a:extLst>
          </p:cNvPr>
          <p:cNvSpPr txBox="1"/>
          <p:nvPr/>
        </p:nvSpPr>
        <p:spPr>
          <a:xfrm>
            <a:off x="731033" y="2052648"/>
            <a:ext cx="4455886" cy="2646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ТИЧАНЕ</a:t>
            </a:r>
            <a:endParaRPr lang="bg-BG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КАТЕРЕНЕ ПО ДЪРВЕТА</a:t>
            </a:r>
            <a:endParaRPr lang="bg-BG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ПРЕСКАЧАНЕ НА ЛОКВИ</a:t>
            </a:r>
            <a:endParaRPr lang="bg-BG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b="1" kern="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РАЗХОДКИ</a:t>
            </a:r>
          </a:p>
          <a:p>
            <a:pPr marL="342900" lvl="0" indent="-342900">
              <a:lnSpc>
                <a:spcPct val="150000"/>
              </a:lnSpc>
              <a:spcAft>
                <a:spcPts val="375"/>
              </a:spcAft>
              <a:buSzPts val="1000"/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bg-BG" b="1" kern="0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НАРОДНИ  ИГРИ</a:t>
            </a:r>
            <a:endParaRPr lang="bg-BG" b="1" kern="100" dirty="0">
              <a:solidFill>
                <a:schemeClr val="accent2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1125"/>
              </a:spcAft>
              <a:buFont typeface="Wingdings" panose="05000000000000000000" pitchFamily="2" charset="2"/>
              <a:buChar char="q"/>
            </a:pPr>
            <a:endParaRPr lang="bg-BG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2196B40B-3107-F27F-B5D2-8DA4AEBD1300}"/>
              </a:ext>
            </a:extLst>
          </p:cNvPr>
          <p:cNvSpPr txBox="1"/>
          <p:nvPr/>
        </p:nvSpPr>
        <p:spPr>
          <a:xfrm>
            <a:off x="906813" y="1201791"/>
            <a:ext cx="2235590" cy="458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bg-BG" sz="24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ФИЗИЧЕСКИ</a:t>
            </a:r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B8CCDC60-58F7-A65D-1C76-DC5DA147349E}"/>
              </a:ext>
            </a:extLst>
          </p:cNvPr>
          <p:cNvSpPr txBox="1"/>
          <p:nvPr/>
        </p:nvSpPr>
        <p:spPr>
          <a:xfrm>
            <a:off x="6598302" y="1133412"/>
            <a:ext cx="3569090" cy="458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125"/>
              </a:spcAft>
            </a:pPr>
            <a:r>
              <a:rPr lang="bg-BG" sz="2400" b="1" kern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ФИЗИЧЕСКО ЗДРАВЕ</a:t>
            </a:r>
          </a:p>
        </p:txBody>
      </p:sp>
      <p:graphicFrame>
        <p:nvGraphicFramePr>
          <p:cNvPr id="17" name="Текстово поле 10">
            <a:extLst>
              <a:ext uri="{FF2B5EF4-FFF2-40B4-BE49-F238E27FC236}">
                <a16:creationId xmlns:a16="http://schemas.microsoft.com/office/drawing/2014/main" id="{F97E7C6D-EA18-E1A5-5ADF-C9B6E2A0B0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5463848"/>
              </p:ext>
            </p:extLst>
          </p:nvPr>
        </p:nvGraphicFramePr>
        <p:xfrm>
          <a:off x="4770941" y="1756890"/>
          <a:ext cx="6966858" cy="4483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 descr="Kids Sports Vector Art, Icons, and Graphics for Free Download">
            <a:extLst>
              <a:ext uri="{FF2B5EF4-FFF2-40B4-BE49-F238E27FC236}">
                <a16:creationId xmlns:a16="http://schemas.microsoft.com/office/drawing/2014/main" id="{7B5778D9-1FEB-91DA-3ADE-07EBFB9BC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41" y="4328003"/>
            <a:ext cx="4187616" cy="155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720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1042">
            <a:extLst>
              <a:ext uri="{FF2B5EF4-FFF2-40B4-BE49-F238E27FC236}">
                <a16:creationId xmlns:a16="http://schemas.microsoft.com/office/drawing/2014/main" id="{0C1C66B7-9644-4D9B-9A19-5FD3E30EF1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bg-BG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19DFBE18-2471-4CDA-A433-4F13232266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bg-BG"/>
          </a:p>
        </p:txBody>
      </p:sp>
      <p:pic>
        <p:nvPicPr>
          <p:cNvPr id="1038" name="Picture 14" descr="11 важни вида игра за растящи деца — Св. Стилиан">
            <a:extLst>
              <a:ext uri="{FF2B5EF4-FFF2-40B4-BE49-F238E27FC236}">
                <a16:creationId xmlns:a16="http://schemas.microsoft.com/office/drawing/2014/main" id="{1B05E70F-0D51-A3F4-6204-72D2C0999C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1" r="22788" b="-3"/>
          <a:stretch/>
        </p:blipFill>
        <p:spPr bwMode="auto">
          <a:xfrm>
            <a:off x="226058" y="240792"/>
            <a:ext cx="2642616" cy="378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7 идеи за сензорни игри">
            <a:extLst>
              <a:ext uri="{FF2B5EF4-FFF2-40B4-BE49-F238E27FC236}">
                <a16:creationId xmlns:a16="http://schemas.microsoft.com/office/drawing/2014/main" id="{E5D0DED0-584F-88D3-0365-D0EA3CF73E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9" r="9984" b="-7"/>
          <a:stretch/>
        </p:blipFill>
        <p:spPr bwMode="auto">
          <a:xfrm>
            <a:off x="2934272" y="240792"/>
            <a:ext cx="1665985" cy="243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7" name="Rectangle 1046">
            <a:extLst>
              <a:ext uri="{FF2B5EF4-FFF2-40B4-BE49-F238E27FC236}">
                <a16:creationId xmlns:a16="http://schemas.microsoft.com/office/drawing/2014/main" id="{6441B738-7F29-4B23-81C4-73CB86B3C3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34271" y="2737104"/>
            <a:ext cx="1665985" cy="12887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Сензорни игри у дома - част 2 - АВА център за деца с аутизъм">
            <a:extLst>
              <a:ext uri="{FF2B5EF4-FFF2-40B4-BE49-F238E27FC236}">
                <a16:creationId xmlns:a16="http://schemas.microsoft.com/office/drawing/2014/main" id="{2FFCBCA1-5851-2F2E-2E89-DBEFFEE46C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3" r="-4" b="28063"/>
          <a:stretch/>
        </p:blipFill>
        <p:spPr bwMode="auto">
          <a:xfrm>
            <a:off x="226060" y="4084546"/>
            <a:ext cx="4374196" cy="254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6FEE93C6-464E-457B-8E09-19B734137E6A}"/>
              </a:ext>
            </a:extLst>
          </p:cNvPr>
          <p:cNvSpPr txBox="1"/>
          <p:nvPr/>
        </p:nvSpPr>
        <p:spPr>
          <a:xfrm>
            <a:off x="4731687" y="1400765"/>
            <a:ext cx="6888480" cy="51545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48640" indent="-34290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</a:rPr>
              <a:t>ИГРАТА НА ОТКРИТО Е МУЛТИ-СЕНЗОРНА АКТИВНОСТ.</a:t>
            </a:r>
          </a:p>
          <a:p>
            <a:pPr marL="548640" indent="-34290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</a:rPr>
              <a:t>ЧРЕЗ ИГРАТА ДЕЦАТА ОТКРИВАТ ПОНЯТИЯТА, КОИТО ИЗУЧАВАТ В УЧИЛИЩЕ, В РЕАЛНИЯ СВЯТ</a:t>
            </a: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marL="548640" indent="-34290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</a:rPr>
              <a:t>ИГРАТА НАВЪН СТИМУЛИРА ТВОРЧЕСТВОТО.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</a:rPr>
              <a:t> </a:t>
            </a:r>
            <a:endParaRPr lang="en-US" sz="1700" b="1" dirty="0"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548640" indent="-34290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</a:rPr>
              <a:t>ЗА ИГРАТА НАВЪН НЯМА ПРАВИЛА.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</a:rPr>
              <a:t> </a:t>
            </a:r>
            <a:endParaRPr lang="en-US" sz="17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548640" indent="-34290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</a:rPr>
              <a:t>ИГРИТЕ СРЕД ПРИРОДАТА НАМАЛЯВАТ БЕЗПОКОЙСТВОТО.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</a:rPr>
              <a:t> </a:t>
            </a:r>
            <a:endParaRPr lang="en-US" sz="1700" b="1" dirty="0">
              <a:solidFill>
                <a:schemeClr val="accent2">
                  <a:lumMod val="75000"/>
                </a:schemeClr>
              </a:solidFill>
              <a:effectLst/>
            </a:endParaRPr>
          </a:p>
          <a:p>
            <a:pPr marL="548640" indent="-34290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</a:rPr>
              <a:t>ИГРАТА НАВЪН ПОДОБРЯВА КОНЦЕНТРАЦИЯТА.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</a:rPr>
              <a:t>  </a:t>
            </a:r>
          </a:p>
          <a:p>
            <a:pPr marL="548640" indent="-34290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</a:rPr>
              <a:t>ИГРАТА НАВЪН Е ТВОРЧЕСКИ ПРОЦЕС.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</a:rPr>
              <a:t> </a:t>
            </a:r>
            <a:endParaRPr lang="en-US" sz="1700" dirty="0">
              <a:solidFill>
                <a:schemeClr val="accent2">
                  <a:lumMod val="75000"/>
                </a:schemeClr>
              </a:solidFill>
            </a:endParaRPr>
          </a:p>
          <a:p>
            <a:pPr marL="548640" indent="-34290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</a:rPr>
              <a:t>ПРЕБИВАВАНЕТО В ПРИРОДАТА РАЗВИВА РЕСПЕКТ КЪМ ДРУГИТЕ ЖИВИ СЪЩЕСТВА.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</a:rPr>
              <a:t> </a:t>
            </a:r>
          </a:p>
          <a:p>
            <a:pPr marL="548640" indent="-34290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</a:rPr>
              <a:t>ИГРАТА НА ОТКРИТО НАСЪРЧАВА ЛИДЕРСКИТЕ УМЕНИЯ.</a:t>
            </a:r>
            <a:endParaRPr lang="en-US" sz="17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равоъгълник 2">
            <a:extLst>
              <a:ext uri="{FF2B5EF4-FFF2-40B4-BE49-F238E27FC236}">
                <a16:creationId xmlns:a16="http://schemas.microsoft.com/office/drawing/2014/main" id="{363EB698-A161-79AA-CDF7-CEA75E50614B}"/>
              </a:ext>
            </a:extLst>
          </p:cNvPr>
          <p:cNvSpPr/>
          <p:nvPr/>
        </p:nvSpPr>
        <p:spPr>
          <a:xfrm>
            <a:off x="4665855" y="302699"/>
            <a:ext cx="717235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bg-BG" sz="2800" b="1" kern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ЗАЩО Е ВАЖНО ДЕЦАТА ДА ИГРАЯТ </a:t>
            </a:r>
          </a:p>
          <a:p>
            <a:pPr lvl="0" algn="ctr"/>
            <a:r>
              <a:rPr lang="bg-BG" sz="2800" b="1" kern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НА ОТКРИТО</a:t>
            </a:r>
            <a:endParaRPr lang="bg-BG" sz="2800" b="1" kern="100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684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иране 8">
            <a:extLst>
              <a:ext uri="{FF2B5EF4-FFF2-40B4-BE49-F238E27FC236}">
                <a16:creationId xmlns:a16="http://schemas.microsoft.com/office/drawing/2014/main" id="{F2A4254C-4D9E-43FD-7E52-BC033E38A2EB}"/>
              </a:ext>
            </a:extLst>
          </p:cNvPr>
          <p:cNvGrpSpPr/>
          <p:nvPr/>
        </p:nvGrpSpPr>
        <p:grpSpPr>
          <a:xfrm flipH="1">
            <a:off x="11027537" y="292809"/>
            <a:ext cx="832652" cy="686254"/>
            <a:chOff x="309441" y="310348"/>
            <a:chExt cx="796885" cy="686254"/>
          </a:xfrm>
        </p:grpSpPr>
        <p:pic>
          <p:nvPicPr>
            <p:cNvPr id="10" name="Picture 2" descr="C:\Users\Fujitsu\Desktop\konferenciq_2023\listo.png">
              <a:extLst>
                <a:ext uri="{FF2B5EF4-FFF2-40B4-BE49-F238E27FC236}">
                  <a16:creationId xmlns:a16="http://schemas.microsoft.com/office/drawing/2014/main" id="{F104F5EC-F16B-EFBF-979E-0E62125498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Право съединение 10">
              <a:extLst>
                <a:ext uri="{FF2B5EF4-FFF2-40B4-BE49-F238E27FC236}">
                  <a16:creationId xmlns:a16="http://schemas.microsoft.com/office/drawing/2014/main" id="{606CA852-9C81-3C55-AF67-699F97F5D393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2" descr="Защо децата трябва да играят сред природата? - Offline Kids">
            <a:extLst>
              <a:ext uri="{FF2B5EF4-FFF2-40B4-BE49-F238E27FC236}">
                <a16:creationId xmlns:a16="http://schemas.microsoft.com/office/drawing/2014/main" id="{250AD5DB-75FC-4791-307D-651D4B6B2B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05" b="-3"/>
          <a:stretch/>
        </p:blipFill>
        <p:spPr bwMode="auto">
          <a:xfrm>
            <a:off x="435976" y="292837"/>
            <a:ext cx="3646837" cy="2785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Картина 1" descr="Игра на &quot;владетели&quot;, която наблюдавахме на площадката пред храм &quot;Свети Седмочисленици: в София">
            <a:hlinkClick r:id="rId5"/>
            <a:extLst>
              <a:ext uri="{FF2B5EF4-FFF2-40B4-BE49-F238E27FC236}">
                <a16:creationId xmlns:a16="http://schemas.microsoft.com/office/drawing/2014/main" id="{CAC1FFC3-5C02-E211-07E4-A21839501AA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7" r="9979"/>
          <a:stretch/>
        </p:blipFill>
        <p:spPr bwMode="auto">
          <a:xfrm>
            <a:off x="471655" y="3290696"/>
            <a:ext cx="3646837" cy="3274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EF5CB42D-21B0-99F0-C368-A981EBCDA0D2}"/>
              </a:ext>
            </a:extLst>
          </p:cNvPr>
          <p:cNvSpPr txBox="1"/>
          <p:nvPr/>
        </p:nvSpPr>
        <p:spPr>
          <a:xfrm>
            <a:off x="4348082" y="1159360"/>
            <a:ext cx="7522213" cy="52255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88620" indent="-28575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ИГРАТА НА ОТКРИТО РАЗШИРЯВА РЕЧНИКА НА ДЕЦАТА.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</a:p>
          <a:p>
            <a:pPr marL="388620" indent="-28575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ПОДОБРЯВА УМЕНИЕТО ЗА СЛУШАНЕ.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</a:p>
          <a:p>
            <a:pPr marL="388620" indent="-28575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ПОДОБРЯВА КОМУНИКАТИВНИТЕ УМЕНИЯ.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endParaRPr lang="en-US" sz="1700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88620" indent="-28575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ИГРАТА НАВЪН ОКУРАЖАВА СЪВМЕСТНИТЕ ИГРИ.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</a:p>
          <a:p>
            <a:pPr marL="388620" indent="-28575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ВРЕМЕТО, ПРЕКАРАНО В ПРИРОДАТА, ПОМАГА НА ДЕЦАТА ДА ОБРЪЩАТ ВНИМАНИЕ НА ФОРМИТЕ.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endParaRPr lang="en-US" sz="1700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88620" indent="-28575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ИГРАТА НА ОТКРИТО НАСЪРЧАВА ДЕЦАТА ДА ОБРЪЩАТ ВНИМАНИЕ НА ПРИЛИКИТЕ И РАЗЛИКИТЕ.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</a:p>
          <a:p>
            <a:pPr marL="388620" indent="-28575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ВРЕМЕТО, ПРЕКАРАНО НАВЪН, ЗАСИЛВА ИМУННАТА СИСТЕМА НА ДЕЦАТА</a:t>
            </a:r>
            <a:r>
              <a:rPr lang="bg-BG" sz="1700" b="1" dirty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НИВОТО НА ФИЗИЧЕСКА АКТИВНОСТ.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</a:p>
          <a:p>
            <a:pPr marL="388620" indent="-28575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УВЕЛИЧАВА УПОРИТОСТТА.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endParaRPr lang="en-US" sz="1700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88620" indent="-285750" defTabSz="9144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ü"/>
            </a:pP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ИГРАТА НАВЪН Е ЗАБАВНА.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endParaRPr lang="en-US" sz="1700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9" name="Групиране 3">
            <a:extLst>
              <a:ext uri="{FF2B5EF4-FFF2-40B4-BE49-F238E27FC236}">
                <a16:creationId xmlns:a16="http://schemas.microsoft.com/office/drawing/2014/main" id="{8C579CE7-9F9C-A2F3-13F6-E9945C0D11F5}"/>
              </a:ext>
            </a:extLst>
          </p:cNvPr>
          <p:cNvGrpSpPr/>
          <p:nvPr/>
        </p:nvGrpSpPr>
        <p:grpSpPr>
          <a:xfrm flipH="1">
            <a:off x="10808054" y="5698640"/>
            <a:ext cx="945633" cy="686254"/>
            <a:chOff x="309441" y="310348"/>
            <a:chExt cx="796885" cy="686254"/>
          </a:xfrm>
        </p:grpSpPr>
        <p:pic>
          <p:nvPicPr>
            <p:cNvPr id="6" name="Picture 2" descr="C:\Users\Fujitsu\Desktop\konferenciq_2023\listo.png">
              <a:extLst>
                <a:ext uri="{FF2B5EF4-FFF2-40B4-BE49-F238E27FC236}">
                  <a16:creationId xmlns:a16="http://schemas.microsoft.com/office/drawing/2014/main" id="{4F08215E-E56F-5A51-70B7-DB3F74C871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Право съединение 6">
              <a:extLst>
                <a:ext uri="{FF2B5EF4-FFF2-40B4-BE49-F238E27FC236}">
                  <a16:creationId xmlns:a16="http://schemas.microsoft.com/office/drawing/2014/main" id="{D2341C06-91DF-8609-F56F-E2DC3E3728A3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1A208A91-B244-2261-5748-629CE84C7544}"/>
              </a:ext>
            </a:extLst>
          </p:cNvPr>
          <p:cNvSpPr txBox="1"/>
          <p:nvPr/>
        </p:nvSpPr>
        <p:spPr>
          <a:xfrm>
            <a:off x="674048" y="6200228"/>
            <a:ext cx="3170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bg-BG" sz="1800" i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ИГРА НА „ВЛАДЕТЕЛИ</a:t>
            </a:r>
          </a:p>
        </p:txBody>
      </p:sp>
      <p:sp>
        <p:nvSpPr>
          <p:cNvPr id="12" name="Правоъгълник 11">
            <a:extLst>
              <a:ext uri="{FF2B5EF4-FFF2-40B4-BE49-F238E27FC236}">
                <a16:creationId xmlns:a16="http://schemas.microsoft.com/office/drawing/2014/main" id="{29897B3C-18C3-C4D4-7062-4A35E3F9821D}"/>
              </a:ext>
            </a:extLst>
          </p:cNvPr>
          <p:cNvSpPr/>
          <p:nvPr/>
        </p:nvSpPr>
        <p:spPr>
          <a:xfrm>
            <a:off x="3844740" y="417119"/>
            <a:ext cx="782138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bg-BG" sz="2400" b="1" kern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ПОЛЗИ И УМЕНИЯ ЗА ДЕЦАТА ОТ </a:t>
            </a:r>
          </a:p>
          <a:p>
            <a:pPr lvl="0" algn="ctr"/>
            <a:r>
              <a:rPr lang="bg-BG" sz="2400" b="1" kern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ИГРАТА СРЕД ПРИРОДАТА</a:t>
            </a:r>
            <a:endParaRPr lang="bg-BG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72173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0A6E9FDC-1117-BF5E-FA84-79098810C77B}"/>
              </a:ext>
            </a:extLst>
          </p:cNvPr>
          <p:cNvSpPr txBox="1"/>
          <p:nvPr/>
        </p:nvSpPr>
        <p:spPr>
          <a:xfrm>
            <a:off x="163286" y="1430904"/>
            <a:ext cx="78291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latin typeface="+mj-lt"/>
              </a:rPr>
              <a:t>ВЪЗМОЖНО ЛИ Е ОБУЧЕНИЕ НА ОТКРИТО В ДЕТСКАТА ГРАДИНА</a:t>
            </a:r>
            <a:r>
              <a:rPr lang="en-US" sz="2400" b="1" dirty="0">
                <a:latin typeface="+mj-lt"/>
              </a:rPr>
              <a:t> ? </a:t>
            </a:r>
          </a:p>
        </p:txBody>
      </p:sp>
      <p:grpSp>
        <p:nvGrpSpPr>
          <p:cNvPr id="2" name="Групиране 6">
            <a:extLst>
              <a:ext uri="{FF2B5EF4-FFF2-40B4-BE49-F238E27FC236}">
                <a16:creationId xmlns:a16="http://schemas.microsoft.com/office/drawing/2014/main" id="{51C6186C-AA76-66AF-D64D-64ED2E1F4242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8" name="Picture 2" descr="C:\Users\Fujitsu\Desktop\konferenciq_2023\listo.png">
              <a:extLst>
                <a:ext uri="{FF2B5EF4-FFF2-40B4-BE49-F238E27FC236}">
                  <a16:creationId xmlns:a16="http://schemas.microsoft.com/office/drawing/2014/main" id="{028806A4-0B38-A20A-8C89-B886C0A26C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Право съединение 8">
              <a:extLst>
                <a:ext uri="{FF2B5EF4-FFF2-40B4-BE49-F238E27FC236}">
                  <a16:creationId xmlns:a16="http://schemas.microsoft.com/office/drawing/2014/main" id="{021C0CBF-4A8E-BE94-CA46-2C9F7EA0D7AD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иране 9">
            <a:extLst>
              <a:ext uri="{FF2B5EF4-FFF2-40B4-BE49-F238E27FC236}">
                <a16:creationId xmlns:a16="http://schemas.microsoft.com/office/drawing/2014/main" id="{E9CE7089-5ED9-AC6A-49F4-BCD041246F1C}"/>
              </a:ext>
            </a:extLst>
          </p:cNvPr>
          <p:cNvGrpSpPr/>
          <p:nvPr/>
        </p:nvGrpSpPr>
        <p:grpSpPr>
          <a:xfrm flipH="1">
            <a:off x="10838956" y="381103"/>
            <a:ext cx="972848" cy="686254"/>
            <a:chOff x="309441" y="310348"/>
            <a:chExt cx="796885" cy="686254"/>
          </a:xfrm>
        </p:grpSpPr>
        <p:pic>
          <p:nvPicPr>
            <p:cNvPr id="11" name="Picture 2" descr="C:\Users\Fujitsu\Desktop\konferenciq_2023\listo.png">
              <a:extLst>
                <a:ext uri="{FF2B5EF4-FFF2-40B4-BE49-F238E27FC236}">
                  <a16:creationId xmlns:a16="http://schemas.microsoft.com/office/drawing/2014/main" id="{98336327-A4CE-233B-F451-F3C0209BD2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" name="Право съединение 11">
              <a:extLst>
                <a:ext uri="{FF2B5EF4-FFF2-40B4-BE49-F238E27FC236}">
                  <a16:creationId xmlns:a16="http://schemas.microsoft.com/office/drawing/2014/main" id="{6BAF3063-FC15-722F-5BD8-7BB06F2C5CA0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8">
            <a:extLst>
              <a:ext uri="{FF2B5EF4-FFF2-40B4-BE49-F238E27FC236}">
                <a16:creationId xmlns:a16="http://schemas.microsoft.com/office/drawing/2014/main" id="{4E577097-5FFE-5F5B-CDE1-342D50873F19}"/>
              </a:ext>
            </a:extLst>
          </p:cNvPr>
          <p:cNvSpPr/>
          <p:nvPr/>
        </p:nvSpPr>
        <p:spPr>
          <a:xfrm rot="10800000">
            <a:off x="1147600" y="2308766"/>
            <a:ext cx="6207764" cy="34883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Групиране 18"/>
          <p:cNvGrpSpPr/>
          <p:nvPr/>
        </p:nvGrpSpPr>
        <p:grpSpPr>
          <a:xfrm>
            <a:off x="572354" y="2308766"/>
            <a:ext cx="6637535" cy="3488367"/>
            <a:chOff x="572354" y="2308766"/>
            <a:chExt cx="6637535" cy="3488367"/>
          </a:xfrm>
        </p:grpSpPr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3A427F9B-FA08-FCFC-D358-5E4DE27717DC}"/>
                </a:ext>
              </a:extLst>
            </p:cNvPr>
            <p:cNvSpPr/>
            <p:nvPr/>
          </p:nvSpPr>
          <p:spPr>
            <a:xfrm rot="10800000">
              <a:off x="572354" y="2308766"/>
              <a:ext cx="575246" cy="34883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Текстово поле 19">
              <a:extLst>
                <a:ext uri="{FF2B5EF4-FFF2-40B4-BE49-F238E27FC236}">
                  <a16:creationId xmlns:a16="http://schemas.microsoft.com/office/drawing/2014/main" id="{5734CA7E-22F4-C776-7A6F-A8F7D7CCD175}"/>
                </a:ext>
              </a:extLst>
            </p:cNvPr>
            <p:cNvSpPr txBox="1"/>
            <p:nvPr/>
          </p:nvSpPr>
          <p:spPr>
            <a:xfrm>
              <a:off x="1270723" y="2336029"/>
              <a:ext cx="5939166" cy="33733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bg-BG" b="1" dirty="0">
                  <a:ea typeface="Verdana" pitchFamily="34" charset="0"/>
                </a:rPr>
                <a:t>ПРОМЯНА В ОРГАНИЗАЦИЯТА НА УЧЕБНИЯ ДЕН 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bg-BG" dirty="0">
                  <a:ea typeface="Verdana" pitchFamily="34" charset="0"/>
                </a:rPr>
                <a:t>Провеждане на свободни игри и утринно раздвижване на открито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bg-BG" dirty="0">
                  <a:ea typeface="Verdana" pitchFamily="34" charset="0"/>
                </a:rPr>
                <a:t>Провеждане на образователни дейности извън детската занималня /при възможност/ – в двора, парка, градската среда – библиотека, галерия и др.</a:t>
              </a:r>
            </a:p>
            <a:p>
              <a:pPr lvl="0">
                <a:lnSpc>
                  <a:spcPct val="150000"/>
                </a:lnSpc>
              </a:pPr>
              <a:r>
                <a:rPr lang="bg-BG" b="1" dirty="0">
                  <a:ea typeface="Verdana" pitchFamily="34" charset="0"/>
                </a:rPr>
                <a:t>ПРОВЕЖДАНЕ НА ПРАЗНИЦИ, РАЗВЛЕЧЕНИЕ И СЪСТЕЗАНИЯ НА ОТКРИТО ПРЕЗ ВСИЧКИ СЕЗОНИ</a:t>
              </a:r>
            </a:p>
          </p:txBody>
        </p:sp>
      </p:grpSp>
      <p:pic>
        <p:nvPicPr>
          <p:cNvPr id="21" name="Picture 2" descr="C:\Users\Fujitsu\Desktop\konferenciq_2023\346076039_2237362486459605_4652544542260913923_n.jpg">
            <a:extLst>
              <a:ext uri="{FF2B5EF4-FFF2-40B4-BE49-F238E27FC236}">
                <a16:creationId xmlns:a16="http://schemas.microsoft.com/office/drawing/2014/main" id="{CF08CFA0-502B-CB5D-3479-95EFB3920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486" y="1177913"/>
            <a:ext cx="4333318" cy="210741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Картина 22" descr="Картина, която съдържа на открито, растение, дърво, трева&#10;&#10;Описанието е генерирано автоматично">
            <a:extLst>
              <a:ext uri="{FF2B5EF4-FFF2-40B4-BE49-F238E27FC236}">
                <a16:creationId xmlns:a16="http://schemas.microsoft.com/office/drawing/2014/main" id="{4FA1C785-C495-6442-30C6-7BB6462C62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693" y="3313441"/>
            <a:ext cx="4303111" cy="3227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Групиране 1">
            <a:extLst>
              <a:ext uri="{FF2B5EF4-FFF2-40B4-BE49-F238E27FC236}">
                <a16:creationId xmlns:a16="http://schemas.microsoft.com/office/drawing/2014/main" id="{68B62063-3105-26F9-7E4F-90CD2EB5101C}"/>
              </a:ext>
            </a:extLst>
          </p:cNvPr>
          <p:cNvGrpSpPr/>
          <p:nvPr/>
        </p:nvGrpSpPr>
        <p:grpSpPr>
          <a:xfrm>
            <a:off x="375362" y="5843998"/>
            <a:ext cx="796885" cy="686254"/>
            <a:chOff x="309441" y="310348"/>
            <a:chExt cx="796885" cy="686254"/>
          </a:xfrm>
        </p:grpSpPr>
        <p:pic>
          <p:nvPicPr>
            <p:cNvPr id="3" name="Picture 2" descr="C:\Users\Fujitsu\Desktop\konferenciq_2023\listo.png">
              <a:extLst>
                <a:ext uri="{FF2B5EF4-FFF2-40B4-BE49-F238E27FC236}">
                  <a16:creationId xmlns:a16="http://schemas.microsoft.com/office/drawing/2014/main" id="{840457E0-B17A-8B50-E680-FCA4572042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" name="Право съединение 3">
              <a:extLst>
                <a:ext uri="{FF2B5EF4-FFF2-40B4-BE49-F238E27FC236}">
                  <a16:creationId xmlns:a16="http://schemas.microsoft.com/office/drawing/2014/main" id="{A8964463-718A-20F2-7401-BC9435553E58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Правоъгълник 16">
            <a:extLst>
              <a:ext uri="{FF2B5EF4-FFF2-40B4-BE49-F238E27FC236}">
                <a16:creationId xmlns:a16="http://schemas.microsoft.com/office/drawing/2014/main" id="{AFAAB4B4-920A-C0D4-C502-E0EFDAAB95C9}"/>
              </a:ext>
            </a:extLst>
          </p:cNvPr>
          <p:cNvSpPr/>
          <p:nvPr/>
        </p:nvSpPr>
        <p:spPr>
          <a:xfrm>
            <a:off x="2492959" y="427143"/>
            <a:ext cx="69349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ctr"/>
            <a:r>
              <a:rPr lang="bg-BG" sz="3200" b="1" kern="0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КАКВО МОЖЕ ДА НАПРАВИМ НИЕ</a:t>
            </a:r>
            <a:r>
              <a:rPr lang="bg-BG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bg-BG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14038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7BFE3610-E74B-A2F0-E8DE-EB9C3C4093E7}"/>
              </a:ext>
            </a:extLst>
          </p:cNvPr>
          <p:cNvSpPr txBox="1"/>
          <p:nvPr/>
        </p:nvSpPr>
        <p:spPr>
          <a:xfrm>
            <a:off x="3048000" y="-2671543"/>
            <a:ext cx="8447314" cy="645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954F871B-FB95-C397-8843-5AE195F3EE1C}"/>
              </a:ext>
            </a:extLst>
          </p:cNvPr>
          <p:cNvSpPr txBox="1"/>
          <p:nvPr/>
        </p:nvSpPr>
        <p:spPr>
          <a:xfrm>
            <a:off x="3556120" y="660380"/>
            <a:ext cx="4709106" cy="868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125"/>
              </a:spcAft>
            </a:pPr>
            <a:endParaRPr lang="bg-BG" sz="2000" b="1" kern="0" dirty="0">
              <a:solidFill>
                <a:schemeClr val="accent3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1125"/>
              </a:spcAft>
            </a:pPr>
            <a:endParaRPr lang="bg-BG" sz="2000" b="1" kern="100" dirty="0">
              <a:solidFill>
                <a:schemeClr val="accent3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86DE2277-4033-ED3C-9CB0-8C8FEB373183}"/>
              </a:ext>
            </a:extLst>
          </p:cNvPr>
          <p:cNvSpPr txBox="1"/>
          <p:nvPr/>
        </p:nvSpPr>
        <p:spPr>
          <a:xfrm flipH="1">
            <a:off x="737926" y="1480247"/>
            <a:ext cx="3291964" cy="707886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АТЕЛИЕ</a:t>
            </a:r>
            <a:endParaRPr lang="en-US" sz="4000" b="1" dirty="0">
              <a:solidFill>
                <a:schemeClr val="accent4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26" name="Групиране 25"/>
          <p:cNvGrpSpPr/>
          <p:nvPr/>
        </p:nvGrpSpPr>
        <p:grpSpPr>
          <a:xfrm>
            <a:off x="5136643" y="3202116"/>
            <a:ext cx="6573434" cy="2118677"/>
            <a:chOff x="5151391" y="3629819"/>
            <a:chExt cx="6573434" cy="2118677"/>
          </a:xfrm>
        </p:grpSpPr>
        <p:pic>
          <p:nvPicPr>
            <p:cNvPr id="27" name="Picture 2">
              <a:extLst>
                <a:ext uri="{FF2B5EF4-FFF2-40B4-BE49-F238E27FC236}">
                  <a16:creationId xmlns:a16="http://schemas.microsoft.com/office/drawing/2014/main" id="{6BCA61A8-993C-B812-50F3-C0055BCB94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51391" y="3629819"/>
              <a:ext cx="633599" cy="606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18">
              <a:extLst>
                <a:ext uri="{FF2B5EF4-FFF2-40B4-BE49-F238E27FC236}">
                  <a16:creationId xmlns:a16="http://schemas.microsoft.com/office/drawing/2014/main" id="{EC468BA6-3A9E-3C86-6437-6836490AC7B1}"/>
                </a:ext>
              </a:extLst>
            </p:cNvPr>
            <p:cNvSpPr txBox="1"/>
            <p:nvPr/>
          </p:nvSpPr>
          <p:spPr>
            <a:xfrm flipH="1">
              <a:off x="5973165" y="3681149"/>
              <a:ext cx="57516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УЧЕНЕ ЧРЕЗ ДЕЙСТВИЕ И ПРЕЖИВЯВАНЕ</a:t>
              </a:r>
              <a:endParaRPr lang="en-US" sz="2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F987A769-6C41-0413-DA6C-4A2F21EB1945}"/>
                </a:ext>
              </a:extLst>
            </p:cNvPr>
            <p:cNvSpPr txBox="1"/>
            <p:nvPr/>
          </p:nvSpPr>
          <p:spPr>
            <a:xfrm flipH="1">
              <a:off x="6033719" y="4444895"/>
              <a:ext cx="28687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АКТИВНО ОБЩУВАНЕ</a:t>
              </a:r>
              <a:endParaRPr lang="en-US" sz="2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1" name="TextBox 15">
              <a:extLst>
                <a:ext uri="{FF2B5EF4-FFF2-40B4-BE49-F238E27FC236}">
                  <a16:creationId xmlns:a16="http://schemas.microsoft.com/office/drawing/2014/main" id="{FC0FEA00-4010-99E1-4EFB-E83C03191904}"/>
                </a:ext>
              </a:extLst>
            </p:cNvPr>
            <p:cNvSpPr txBox="1"/>
            <p:nvPr/>
          </p:nvSpPr>
          <p:spPr>
            <a:xfrm flipH="1">
              <a:off x="5968405" y="5268731"/>
              <a:ext cx="33578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ИНТЕРАКТИВНИ МЕТОДИ</a:t>
              </a:r>
              <a:endParaRPr lang="en-US" sz="2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C6B78439-1B27-6C60-1FAA-B85D61C8CE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61684" y="4444011"/>
              <a:ext cx="633599" cy="606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DBC9A922-D680-BB41-6511-74DE45C042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66491" y="5142444"/>
              <a:ext cx="633599" cy="606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Картина 3" descr="Картина, която съдържа на открито, растение, дърво, трева&#10;&#10;Описанието е генерирано автоматично">
            <a:extLst>
              <a:ext uri="{FF2B5EF4-FFF2-40B4-BE49-F238E27FC236}">
                <a16:creationId xmlns:a16="http://schemas.microsoft.com/office/drawing/2014/main" id="{8D946CEF-7275-FD52-3AF8-EE07ECBBF5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02" y="2492476"/>
            <a:ext cx="3745968" cy="34216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8" name="Групиране 7">
            <a:extLst>
              <a:ext uri="{FF2B5EF4-FFF2-40B4-BE49-F238E27FC236}">
                <a16:creationId xmlns:a16="http://schemas.microsoft.com/office/drawing/2014/main" id="{D7E3F694-5BAE-51E0-7F5A-62351EE1CCE5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9" name="Picture 2" descr="C:\Users\Fujitsu\Desktop\konferenciq_2023\listo.png">
              <a:extLst>
                <a:ext uri="{FF2B5EF4-FFF2-40B4-BE49-F238E27FC236}">
                  <a16:creationId xmlns:a16="http://schemas.microsoft.com/office/drawing/2014/main" id="{7C243FCB-C19D-6531-FFB0-983E0CE624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Право съединение 9">
              <a:extLst>
                <a:ext uri="{FF2B5EF4-FFF2-40B4-BE49-F238E27FC236}">
                  <a16:creationId xmlns:a16="http://schemas.microsoft.com/office/drawing/2014/main" id="{E96BDF41-8AC6-8857-9531-1BC84E829B5C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иране 14">
            <a:extLst>
              <a:ext uri="{FF2B5EF4-FFF2-40B4-BE49-F238E27FC236}">
                <a16:creationId xmlns:a16="http://schemas.microsoft.com/office/drawing/2014/main" id="{3AC93133-FDDB-9622-47B5-E5AF30243858}"/>
              </a:ext>
            </a:extLst>
          </p:cNvPr>
          <p:cNvGrpSpPr/>
          <p:nvPr/>
        </p:nvGrpSpPr>
        <p:grpSpPr>
          <a:xfrm flipH="1">
            <a:off x="10926305" y="319907"/>
            <a:ext cx="855606" cy="686254"/>
            <a:chOff x="309441" y="310348"/>
            <a:chExt cx="796885" cy="686254"/>
          </a:xfrm>
        </p:grpSpPr>
        <p:pic>
          <p:nvPicPr>
            <p:cNvPr id="17" name="Picture 2" descr="C:\Users\Fujitsu\Desktop\konferenciq_2023\listo.png">
              <a:extLst>
                <a:ext uri="{FF2B5EF4-FFF2-40B4-BE49-F238E27FC236}">
                  <a16:creationId xmlns:a16="http://schemas.microsoft.com/office/drawing/2014/main" id="{8F5E83BA-369A-906A-350F-8CB5A9CB71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" name="Право съединение 17">
              <a:extLst>
                <a:ext uri="{FF2B5EF4-FFF2-40B4-BE49-F238E27FC236}">
                  <a16:creationId xmlns:a16="http://schemas.microsoft.com/office/drawing/2014/main" id="{7E1B5654-6431-B3C3-E021-2E769E9196A2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Групиране 31"/>
          <p:cNvGrpSpPr/>
          <p:nvPr/>
        </p:nvGrpSpPr>
        <p:grpSpPr>
          <a:xfrm>
            <a:off x="4716640" y="1356849"/>
            <a:ext cx="6752583" cy="1349791"/>
            <a:chOff x="4347941" y="1902542"/>
            <a:chExt cx="6752583" cy="1349791"/>
          </a:xfrm>
        </p:grpSpPr>
        <p:sp>
          <p:nvSpPr>
            <p:cNvPr id="24" name="Rectangle 11">
              <a:extLst>
                <a:ext uri="{FF2B5EF4-FFF2-40B4-BE49-F238E27FC236}">
                  <a16:creationId xmlns:a16="http://schemas.microsoft.com/office/drawing/2014/main" id="{A2FDA01D-3CD0-69BE-8E2B-0837DD284C09}"/>
                </a:ext>
              </a:extLst>
            </p:cNvPr>
            <p:cNvSpPr/>
            <p:nvPr/>
          </p:nvSpPr>
          <p:spPr>
            <a:xfrm rot="10800000">
              <a:off x="4350020" y="1905142"/>
              <a:ext cx="6750504" cy="1300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Правоъгълник 24">
              <a:extLst>
                <a:ext uri="{FF2B5EF4-FFF2-40B4-BE49-F238E27FC236}">
                  <a16:creationId xmlns:a16="http://schemas.microsoft.com/office/drawing/2014/main" id="{FBC39F93-8287-BC7D-FB82-6EB5E7179DDA}"/>
                </a:ext>
              </a:extLst>
            </p:cNvPr>
            <p:cNvSpPr/>
            <p:nvPr/>
          </p:nvSpPr>
          <p:spPr>
            <a:xfrm>
              <a:off x="5206180" y="1913505"/>
              <a:ext cx="5698686" cy="1338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bg-BG" b="1" i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ПРЕДОСТАВЯ ВЪЗМОЖНОСТИ ЗА РАЗШИРЯВАНЕ И УСЪВЪРШЕНСТВАНЕ НА ОТДЕЛНИ</a:t>
              </a:r>
              <a:r>
                <a:rPr lang="en-US" b="1" i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bg-BG" b="1" i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КОМПЕТЕНТНОСТИ НА ДЕТЕТО ЧРЕЗ:</a:t>
              </a:r>
            </a:p>
          </p:txBody>
        </p:sp>
        <p:sp>
          <p:nvSpPr>
            <p:cNvPr id="28" name="Rectangle 10">
              <a:extLst>
                <a:ext uri="{FF2B5EF4-FFF2-40B4-BE49-F238E27FC236}">
                  <a16:creationId xmlns:a16="http://schemas.microsoft.com/office/drawing/2014/main" id="{3A427F9B-FA08-FCFC-D358-5E4DE27717DC}"/>
                </a:ext>
              </a:extLst>
            </p:cNvPr>
            <p:cNvSpPr/>
            <p:nvPr/>
          </p:nvSpPr>
          <p:spPr>
            <a:xfrm rot="10800000">
              <a:off x="4347941" y="1902542"/>
              <a:ext cx="489530" cy="1283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45E5DB39-50B4-2653-BC9A-87A9B3D6979D}"/>
              </a:ext>
            </a:extLst>
          </p:cNvPr>
          <p:cNvSpPr/>
          <p:nvPr/>
        </p:nvSpPr>
        <p:spPr>
          <a:xfrm>
            <a:off x="3623636" y="454952"/>
            <a:ext cx="45740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3200" b="1" dirty="0">
                <a:ln/>
                <a:solidFill>
                  <a:srgbClr val="92D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КАК ДА ГО НАПРАВИМ</a:t>
            </a:r>
            <a:endParaRPr lang="bg-BG" sz="3200" b="1" dirty="0">
              <a:ln/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64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Fujitsu\Desktop\konferenciq_2023\deca.png">
            <a:extLst>
              <a:ext uri="{FF2B5EF4-FFF2-40B4-BE49-F238E27FC236}">
                <a16:creationId xmlns:a16="http://schemas.microsoft.com/office/drawing/2014/main" id="{F9B2BD46-666D-0372-1127-A1D489AD7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3" y="2920176"/>
            <a:ext cx="4865377" cy="263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Групиране 20">
            <a:extLst>
              <a:ext uri="{FF2B5EF4-FFF2-40B4-BE49-F238E27FC236}">
                <a16:creationId xmlns:a16="http://schemas.microsoft.com/office/drawing/2014/main" id="{55A703BA-A215-5995-1570-FDBCB17CCBC5}"/>
              </a:ext>
            </a:extLst>
          </p:cNvPr>
          <p:cNvGrpSpPr/>
          <p:nvPr/>
        </p:nvGrpSpPr>
        <p:grpSpPr>
          <a:xfrm flipH="1">
            <a:off x="10906026" y="5698640"/>
            <a:ext cx="945633" cy="686254"/>
            <a:chOff x="309441" y="310348"/>
            <a:chExt cx="796885" cy="686254"/>
          </a:xfrm>
        </p:grpSpPr>
        <p:pic>
          <p:nvPicPr>
            <p:cNvPr id="22" name="Picture 2" descr="C:\Users\Fujitsu\Desktop\konferenciq_2023\listo.png">
              <a:extLst>
                <a:ext uri="{FF2B5EF4-FFF2-40B4-BE49-F238E27FC236}">
                  <a16:creationId xmlns:a16="http://schemas.microsoft.com/office/drawing/2014/main" id="{0487452F-9167-27DF-DACA-6431D35C67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3" name="Право съединение 22">
              <a:extLst>
                <a:ext uri="{FF2B5EF4-FFF2-40B4-BE49-F238E27FC236}">
                  <a16:creationId xmlns:a16="http://schemas.microsoft.com/office/drawing/2014/main" id="{DC82A85A-0C55-8871-B36D-50656FA122E4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иране 23">
            <a:extLst>
              <a:ext uri="{FF2B5EF4-FFF2-40B4-BE49-F238E27FC236}">
                <a16:creationId xmlns:a16="http://schemas.microsoft.com/office/drawing/2014/main" id="{C4B604C1-F3F6-8891-FA43-EBC4CD6FFBC2}"/>
              </a:ext>
            </a:extLst>
          </p:cNvPr>
          <p:cNvGrpSpPr/>
          <p:nvPr/>
        </p:nvGrpSpPr>
        <p:grpSpPr>
          <a:xfrm flipH="1">
            <a:off x="10695072" y="363841"/>
            <a:ext cx="945633" cy="686254"/>
            <a:chOff x="309441" y="310348"/>
            <a:chExt cx="796885" cy="686254"/>
          </a:xfrm>
        </p:grpSpPr>
        <p:pic>
          <p:nvPicPr>
            <p:cNvPr id="25" name="Picture 2" descr="C:\Users\Fujitsu\Desktop\konferenciq_2023\listo.png">
              <a:extLst>
                <a:ext uri="{FF2B5EF4-FFF2-40B4-BE49-F238E27FC236}">
                  <a16:creationId xmlns:a16="http://schemas.microsoft.com/office/drawing/2014/main" id="{98148A01-FDD9-4D7F-E333-D738F7FA80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6" name="Право съединение 25">
              <a:extLst>
                <a:ext uri="{FF2B5EF4-FFF2-40B4-BE49-F238E27FC236}">
                  <a16:creationId xmlns:a16="http://schemas.microsoft.com/office/drawing/2014/main" id="{BCD6FAE2-D57E-AC79-679E-49BEC873CA2F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Групиране 26">
            <a:extLst>
              <a:ext uri="{FF2B5EF4-FFF2-40B4-BE49-F238E27FC236}">
                <a16:creationId xmlns:a16="http://schemas.microsoft.com/office/drawing/2014/main" id="{CAADB2ED-24A0-2868-A42A-422C0572A106}"/>
              </a:ext>
            </a:extLst>
          </p:cNvPr>
          <p:cNvGrpSpPr/>
          <p:nvPr/>
        </p:nvGrpSpPr>
        <p:grpSpPr>
          <a:xfrm>
            <a:off x="363405" y="5720054"/>
            <a:ext cx="832651" cy="686254"/>
            <a:chOff x="309441" y="310348"/>
            <a:chExt cx="796885" cy="686254"/>
          </a:xfrm>
        </p:grpSpPr>
        <p:pic>
          <p:nvPicPr>
            <p:cNvPr id="28" name="Picture 2" descr="C:\Users\Fujitsu\Desktop\konferenciq_2023\listo.png">
              <a:extLst>
                <a:ext uri="{FF2B5EF4-FFF2-40B4-BE49-F238E27FC236}">
                  <a16:creationId xmlns:a16="http://schemas.microsoft.com/office/drawing/2014/main" id="{BC466D94-5017-BE5E-6118-0996E61A8E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9" name="Право съединение 28">
              <a:extLst>
                <a:ext uri="{FF2B5EF4-FFF2-40B4-BE49-F238E27FC236}">
                  <a16:creationId xmlns:a16="http://schemas.microsoft.com/office/drawing/2014/main" id="{9A212605-27AD-E78E-ADFE-7540BB58F473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Групиране 29">
            <a:extLst>
              <a:ext uri="{FF2B5EF4-FFF2-40B4-BE49-F238E27FC236}">
                <a16:creationId xmlns:a16="http://schemas.microsoft.com/office/drawing/2014/main" id="{5F1AF87C-44A6-FBD3-5481-FD24666DEE83}"/>
              </a:ext>
            </a:extLst>
          </p:cNvPr>
          <p:cNvGrpSpPr/>
          <p:nvPr/>
        </p:nvGrpSpPr>
        <p:grpSpPr>
          <a:xfrm>
            <a:off x="363405" y="282125"/>
            <a:ext cx="832651" cy="686254"/>
            <a:chOff x="309441" y="310348"/>
            <a:chExt cx="796885" cy="686254"/>
          </a:xfrm>
        </p:grpSpPr>
        <p:pic>
          <p:nvPicPr>
            <p:cNvPr id="31" name="Picture 2" descr="C:\Users\Fujitsu\Desktop\konferenciq_2023\listo.png">
              <a:extLst>
                <a:ext uri="{FF2B5EF4-FFF2-40B4-BE49-F238E27FC236}">
                  <a16:creationId xmlns:a16="http://schemas.microsoft.com/office/drawing/2014/main" id="{22A5C9E7-F1D9-B6EF-877B-F98F760ED8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2" name="Право съединение 31">
              <a:extLst>
                <a:ext uri="{FF2B5EF4-FFF2-40B4-BE49-F238E27FC236}">
                  <a16:creationId xmlns:a16="http://schemas.microsoft.com/office/drawing/2014/main" id="{81F6CB9B-C870-FEDB-85AA-91FE7EACD87E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3">
            <a:extLst>
              <a:ext uri="{FF2B5EF4-FFF2-40B4-BE49-F238E27FC236}">
                <a16:creationId xmlns:a16="http://schemas.microsoft.com/office/drawing/2014/main" id="{7EED1213-7E98-2DAD-4E23-ABFB64F5DBAE}"/>
              </a:ext>
            </a:extLst>
          </p:cNvPr>
          <p:cNvSpPr/>
          <p:nvPr/>
        </p:nvSpPr>
        <p:spPr>
          <a:xfrm>
            <a:off x="8439117" y="1413358"/>
            <a:ext cx="2170959" cy="494278"/>
          </a:xfrm>
          <a:prstGeom prst="rect">
            <a:avLst/>
          </a:prstGeom>
          <a:solidFill>
            <a:srgbClr val="00B050">
              <a:alpha val="75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>
                <a:latin typeface="Cambria" panose="02040503050406030204" pitchFamily="18" charset="0"/>
                <a:ea typeface="Cambria" panose="02040503050406030204" pitchFamily="18" charset="0"/>
              </a:rPr>
              <a:t>ДЕЦА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E5C8907D-440B-F2EF-C3A8-2123071BB6DD}"/>
              </a:ext>
            </a:extLst>
          </p:cNvPr>
          <p:cNvSpPr/>
          <p:nvPr/>
        </p:nvSpPr>
        <p:spPr>
          <a:xfrm>
            <a:off x="8480494" y="5557275"/>
            <a:ext cx="2170960" cy="494278"/>
          </a:xfrm>
          <a:prstGeom prst="rect">
            <a:avLst/>
          </a:prstGeom>
          <a:solidFill>
            <a:srgbClr val="00B05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200" dirty="0">
                <a:latin typeface="Cambria" panose="02040503050406030204" pitchFamily="18" charset="0"/>
                <a:ea typeface="Cambria" panose="02040503050406030204" pitchFamily="18" charset="0"/>
              </a:rPr>
              <a:t>СПОДЕЛЕНОСТ</a:t>
            </a:r>
            <a:endParaRPr lang="en-US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F467E9EC-22E1-BB8A-E626-A74FC26B59F0}"/>
              </a:ext>
            </a:extLst>
          </p:cNvPr>
          <p:cNvSpPr/>
          <p:nvPr/>
        </p:nvSpPr>
        <p:spPr>
          <a:xfrm>
            <a:off x="5969141" y="1413358"/>
            <a:ext cx="2170959" cy="508438"/>
          </a:xfrm>
          <a:prstGeom prst="rect">
            <a:avLst/>
          </a:prstGeom>
          <a:solidFill>
            <a:srgbClr val="00B05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dirty="0">
                <a:latin typeface="Cambria" panose="02040503050406030204" pitchFamily="18" charset="0"/>
                <a:ea typeface="Cambria" panose="02040503050406030204" pitchFamily="18" charset="0"/>
              </a:rPr>
              <a:t>ДЕЦА</a:t>
            </a:r>
            <a:endParaRPr lang="en-US" sz="2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3" name="Rectangle 16">
            <a:extLst>
              <a:ext uri="{FF2B5EF4-FFF2-40B4-BE49-F238E27FC236}">
                <a16:creationId xmlns:a16="http://schemas.microsoft.com/office/drawing/2014/main" id="{F40084B2-BFB8-93CE-B691-38DD7FA42DD0}"/>
              </a:ext>
            </a:extLst>
          </p:cNvPr>
          <p:cNvSpPr/>
          <p:nvPr/>
        </p:nvSpPr>
        <p:spPr>
          <a:xfrm>
            <a:off x="5969142" y="5542365"/>
            <a:ext cx="2170960" cy="508438"/>
          </a:xfrm>
          <a:prstGeom prst="rect">
            <a:avLst/>
          </a:prstGeom>
          <a:solidFill>
            <a:srgbClr val="00B05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</a:rPr>
              <a:t>ПОДОБРЕНИ УМЕНИЯ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4" name="Текстово поле 33">
            <a:extLst>
              <a:ext uri="{FF2B5EF4-FFF2-40B4-BE49-F238E27FC236}">
                <a16:creationId xmlns:a16="http://schemas.microsoft.com/office/drawing/2014/main" id="{458E5E50-9EE0-80F6-8F10-DAD5C8A3F10A}"/>
              </a:ext>
            </a:extLst>
          </p:cNvPr>
          <p:cNvSpPr txBox="1"/>
          <p:nvPr/>
        </p:nvSpPr>
        <p:spPr>
          <a:xfrm>
            <a:off x="6102121" y="2057010"/>
            <a:ext cx="19050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2000" dirty="0">
                <a:latin typeface="Cambria" panose="02040503050406030204" pitchFamily="18" charset="0"/>
                <a:ea typeface="Cambria" panose="02040503050406030204" pitchFamily="18" charset="0"/>
              </a:rPr>
              <a:t>МОТИВИРАНИ И АКТИВНИ</a:t>
            </a:r>
          </a:p>
          <a:p>
            <a:endParaRPr lang="bg-BG" sz="2400" dirty="0"/>
          </a:p>
        </p:txBody>
      </p:sp>
      <p:sp>
        <p:nvSpPr>
          <p:cNvPr id="35" name="Текстово поле 34">
            <a:extLst>
              <a:ext uri="{FF2B5EF4-FFF2-40B4-BE49-F238E27FC236}">
                <a16:creationId xmlns:a16="http://schemas.microsoft.com/office/drawing/2014/main" id="{75EAD517-01EE-3D7E-7E4A-73468A17A056}"/>
              </a:ext>
            </a:extLst>
          </p:cNvPr>
          <p:cNvSpPr txBox="1"/>
          <p:nvPr/>
        </p:nvSpPr>
        <p:spPr>
          <a:xfrm>
            <a:off x="6051079" y="4023458"/>
            <a:ext cx="1905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2000" dirty="0">
                <a:latin typeface="Cambria" panose="02040503050406030204" pitchFamily="18" charset="0"/>
                <a:ea typeface="Cambria" panose="02040503050406030204" pitchFamily="18" charset="0"/>
              </a:rPr>
              <a:t>КОГНИТИВНА, ТВОРЧЕСКА И СОЦИАЛНА АТМОСФЕРА</a:t>
            </a:r>
          </a:p>
        </p:txBody>
      </p:sp>
      <p:sp>
        <p:nvSpPr>
          <p:cNvPr id="36" name="Текстово поле 35">
            <a:extLst>
              <a:ext uri="{FF2B5EF4-FFF2-40B4-BE49-F238E27FC236}">
                <a16:creationId xmlns:a16="http://schemas.microsoft.com/office/drawing/2014/main" id="{8FAA8423-8F37-7595-0270-DE44E2AB4896}"/>
              </a:ext>
            </a:extLst>
          </p:cNvPr>
          <p:cNvSpPr txBox="1"/>
          <p:nvPr/>
        </p:nvSpPr>
        <p:spPr>
          <a:xfrm>
            <a:off x="8585144" y="4064099"/>
            <a:ext cx="206105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2000" dirty="0">
                <a:latin typeface="Cambria" panose="02040503050406030204" pitchFamily="18" charset="0"/>
                <a:ea typeface="Cambria" panose="02040503050406030204" pitchFamily="18" charset="0"/>
              </a:rPr>
              <a:t>РАДОСТ ОТ УЧЕНЕТО ЗАЕДНО С МАМА И ТАТКО</a:t>
            </a:r>
          </a:p>
        </p:txBody>
      </p:sp>
      <p:sp>
        <p:nvSpPr>
          <p:cNvPr id="37" name="Текстово поле 36">
            <a:extLst>
              <a:ext uri="{FF2B5EF4-FFF2-40B4-BE49-F238E27FC236}">
                <a16:creationId xmlns:a16="http://schemas.microsoft.com/office/drawing/2014/main" id="{A84ED5A0-6298-24DE-9A37-24297018EA17}"/>
              </a:ext>
            </a:extLst>
          </p:cNvPr>
          <p:cNvSpPr txBox="1"/>
          <p:nvPr/>
        </p:nvSpPr>
        <p:spPr>
          <a:xfrm>
            <a:off x="8389430" y="2057010"/>
            <a:ext cx="234087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</a:rPr>
              <a:t>СЕТИВНА И ЕМОЦИОНАЛНА УДОВЛЕТВОРЕНОСТ</a:t>
            </a:r>
          </a:p>
          <a:p>
            <a:endParaRPr lang="bg-BG" dirty="0"/>
          </a:p>
        </p:txBody>
      </p:sp>
      <p:sp>
        <p:nvSpPr>
          <p:cNvPr id="38" name="Правоъгълник 37">
            <a:extLst>
              <a:ext uri="{FF2B5EF4-FFF2-40B4-BE49-F238E27FC236}">
                <a16:creationId xmlns:a16="http://schemas.microsoft.com/office/drawing/2014/main" id="{5C1554F8-8831-C66B-7BF2-68D5B982F36D}"/>
              </a:ext>
            </a:extLst>
          </p:cNvPr>
          <p:cNvSpPr/>
          <p:nvPr/>
        </p:nvSpPr>
        <p:spPr>
          <a:xfrm>
            <a:off x="8464165" y="1413358"/>
            <a:ext cx="2145911" cy="2173854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9" name="Правоъгълник 38">
            <a:extLst>
              <a:ext uri="{FF2B5EF4-FFF2-40B4-BE49-F238E27FC236}">
                <a16:creationId xmlns:a16="http://schemas.microsoft.com/office/drawing/2014/main" id="{447911FD-5FCE-78EB-617F-F27E95400E11}"/>
              </a:ext>
            </a:extLst>
          </p:cNvPr>
          <p:cNvSpPr/>
          <p:nvPr/>
        </p:nvSpPr>
        <p:spPr>
          <a:xfrm>
            <a:off x="5957991" y="1432122"/>
            <a:ext cx="2145911" cy="2173854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0" name="Правоъгълник 39">
            <a:extLst>
              <a:ext uri="{FF2B5EF4-FFF2-40B4-BE49-F238E27FC236}">
                <a16:creationId xmlns:a16="http://schemas.microsoft.com/office/drawing/2014/main" id="{91BA484B-DDD4-F41A-7174-2EA7213890EF}"/>
              </a:ext>
            </a:extLst>
          </p:cNvPr>
          <p:cNvSpPr/>
          <p:nvPr/>
        </p:nvSpPr>
        <p:spPr>
          <a:xfrm>
            <a:off x="8486914" y="3894028"/>
            <a:ext cx="2145911" cy="2173854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1" name="Правоъгълник 40">
            <a:extLst>
              <a:ext uri="{FF2B5EF4-FFF2-40B4-BE49-F238E27FC236}">
                <a16:creationId xmlns:a16="http://schemas.microsoft.com/office/drawing/2014/main" id="{077DBCD6-462B-CBB5-56A6-C17496A7A7DE}"/>
              </a:ext>
            </a:extLst>
          </p:cNvPr>
          <p:cNvSpPr/>
          <p:nvPr/>
        </p:nvSpPr>
        <p:spPr>
          <a:xfrm>
            <a:off x="5994189" y="3858185"/>
            <a:ext cx="2145911" cy="2173854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43" name="Group 7">
            <a:extLst>
              <a:ext uri="{FF2B5EF4-FFF2-40B4-BE49-F238E27FC236}">
                <a16:creationId xmlns:a16="http://schemas.microsoft.com/office/drawing/2014/main" id="{E93265E7-30F3-08F6-ED00-30F4330A1CAD}"/>
              </a:ext>
            </a:extLst>
          </p:cNvPr>
          <p:cNvGrpSpPr/>
          <p:nvPr/>
        </p:nvGrpSpPr>
        <p:grpSpPr>
          <a:xfrm>
            <a:off x="1887708" y="861080"/>
            <a:ext cx="3291964" cy="1259042"/>
            <a:chOff x="6652260" y="1173663"/>
            <a:chExt cx="3291964" cy="1259042"/>
          </a:xfrm>
        </p:grpSpPr>
        <p:sp>
          <p:nvSpPr>
            <p:cNvPr id="44" name="TextBox 8">
              <a:extLst>
                <a:ext uri="{FF2B5EF4-FFF2-40B4-BE49-F238E27FC236}">
                  <a16:creationId xmlns:a16="http://schemas.microsoft.com/office/drawing/2014/main" id="{56212334-BD53-19D9-E1BD-407723CA5A56}"/>
                </a:ext>
              </a:extLst>
            </p:cNvPr>
            <p:cNvSpPr txBox="1"/>
            <p:nvPr/>
          </p:nvSpPr>
          <p:spPr>
            <a:xfrm flipH="1">
              <a:off x="6652260" y="1724819"/>
              <a:ext cx="329196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4000" b="1" dirty="0">
                <a:latin typeface="+mj-lt"/>
              </a:endParaRPr>
            </a:p>
          </p:txBody>
        </p:sp>
        <p:sp>
          <p:nvSpPr>
            <p:cNvPr id="47" name="TextBox 11">
              <a:extLst>
                <a:ext uri="{FF2B5EF4-FFF2-40B4-BE49-F238E27FC236}">
                  <a16:creationId xmlns:a16="http://schemas.microsoft.com/office/drawing/2014/main" id="{27A6C2ED-6AD7-E75C-A949-47E58E5C62CC}"/>
                </a:ext>
              </a:extLst>
            </p:cNvPr>
            <p:cNvSpPr txBox="1"/>
            <p:nvPr/>
          </p:nvSpPr>
          <p:spPr>
            <a:xfrm flipH="1">
              <a:off x="7652325" y="1173663"/>
              <a:ext cx="1998816" cy="423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8" name="Правоъгълник 47">
            <a:extLst>
              <a:ext uri="{FF2B5EF4-FFF2-40B4-BE49-F238E27FC236}">
                <a16:creationId xmlns:a16="http://schemas.microsoft.com/office/drawing/2014/main" id="{D21C1A62-7E5F-1D4D-BD26-F4011AAD44D6}"/>
              </a:ext>
            </a:extLst>
          </p:cNvPr>
          <p:cNvSpPr/>
          <p:nvPr/>
        </p:nvSpPr>
        <p:spPr>
          <a:xfrm>
            <a:off x="1312607" y="456182"/>
            <a:ext cx="917349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2800" b="1" dirty="0">
                <a:ln/>
                <a:solidFill>
                  <a:srgbClr val="92D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ПОЛЗИ И УМЕНИЯ ЗА ДЕЦАТА</a:t>
            </a:r>
            <a:endParaRPr lang="bg-BG" sz="2800" b="1" dirty="0">
              <a:ln/>
              <a:solidFill>
                <a:srgbClr val="92D050"/>
              </a:solidFill>
            </a:endParaRPr>
          </a:p>
        </p:txBody>
      </p:sp>
      <p:sp>
        <p:nvSpPr>
          <p:cNvPr id="2" name="Правоъгълник 1">
            <a:extLst>
              <a:ext uri="{FF2B5EF4-FFF2-40B4-BE49-F238E27FC236}">
                <a16:creationId xmlns:a16="http://schemas.microsoft.com/office/drawing/2014/main" id="{BC48D36E-2B0F-A44D-1651-3983FD826AD9}"/>
              </a:ext>
            </a:extLst>
          </p:cNvPr>
          <p:cNvSpPr/>
          <p:nvPr/>
        </p:nvSpPr>
        <p:spPr>
          <a:xfrm>
            <a:off x="2080305" y="1668306"/>
            <a:ext cx="18698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3200" b="1" cap="none" spc="0" dirty="0">
                <a:ln/>
                <a:solidFill>
                  <a:schemeClr val="accent4"/>
                </a:solidFill>
                <a:effectLst/>
              </a:rPr>
              <a:t>ИЗВОДИ</a:t>
            </a:r>
          </a:p>
        </p:txBody>
      </p:sp>
    </p:spTree>
    <p:extLst>
      <p:ext uri="{BB962C8B-B14F-4D97-AF65-F5344CB8AC3E}">
        <p14:creationId xmlns:p14="http://schemas.microsoft.com/office/powerpoint/2010/main" val="2292280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Картина 34" descr="Картина, която съдържа на открито, растение, дърво, трева&#10;&#10;Описанието е генерирано автоматично">
            <a:extLst>
              <a:ext uri="{FF2B5EF4-FFF2-40B4-BE49-F238E27FC236}">
                <a16:creationId xmlns:a16="http://schemas.microsoft.com/office/drawing/2014/main" id="{76D5E761-D81E-7867-B4E0-6D15C1EDD4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88" y="2659788"/>
            <a:ext cx="2965872" cy="27090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1D073FE7-034F-F411-F281-6CFCACDDB20C}"/>
              </a:ext>
            </a:extLst>
          </p:cNvPr>
          <p:cNvSpPr txBox="1"/>
          <p:nvPr/>
        </p:nvSpPr>
        <p:spPr>
          <a:xfrm>
            <a:off x="3853543" y="15838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grpSp>
        <p:nvGrpSpPr>
          <p:cNvPr id="6" name="Групиране 5">
            <a:extLst>
              <a:ext uri="{FF2B5EF4-FFF2-40B4-BE49-F238E27FC236}">
                <a16:creationId xmlns:a16="http://schemas.microsoft.com/office/drawing/2014/main" id="{6B3BD01D-B2EF-29B1-FD12-684B0FBAA114}"/>
              </a:ext>
            </a:extLst>
          </p:cNvPr>
          <p:cNvGrpSpPr/>
          <p:nvPr/>
        </p:nvGrpSpPr>
        <p:grpSpPr>
          <a:xfrm flipH="1">
            <a:off x="10808054" y="5665987"/>
            <a:ext cx="945633" cy="686254"/>
            <a:chOff x="309441" y="310348"/>
            <a:chExt cx="796885" cy="686254"/>
          </a:xfrm>
        </p:grpSpPr>
        <p:pic>
          <p:nvPicPr>
            <p:cNvPr id="7" name="Picture 2" descr="C:\Users\Fujitsu\Desktop\konferenciq_2023\listo.png">
              <a:extLst>
                <a:ext uri="{FF2B5EF4-FFF2-40B4-BE49-F238E27FC236}">
                  <a16:creationId xmlns:a16="http://schemas.microsoft.com/office/drawing/2014/main" id="{9EEDBF61-1CCE-6B21-B2E5-B957D17A48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Право съединение 7">
              <a:extLst>
                <a:ext uri="{FF2B5EF4-FFF2-40B4-BE49-F238E27FC236}">
                  <a16:creationId xmlns:a16="http://schemas.microsoft.com/office/drawing/2014/main" id="{A6501484-3769-1BC1-4299-0B457664C415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Правоъгълник 20">
            <a:extLst>
              <a:ext uri="{FF2B5EF4-FFF2-40B4-BE49-F238E27FC236}">
                <a16:creationId xmlns:a16="http://schemas.microsoft.com/office/drawing/2014/main" id="{05328ADA-68E0-496F-5C33-4A305963AA6A}"/>
              </a:ext>
            </a:extLst>
          </p:cNvPr>
          <p:cNvSpPr/>
          <p:nvPr/>
        </p:nvSpPr>
        <p:spPr>
          <a:xfrm>
            <a:off x="9335902" y="1509449"/>
            <a:ext cx="1676400" cy="3118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grpSp>
        <p:nvGrpSpPr>
          <p:cNvPr id="30" name="Групиране 29">
            <a:extLst>
              <a:ext uri="{FF2B5EF4-FFF2-40B4-BE49-F238E27FC236}">
                <a16:creationId xmlns:a16="http://schemas.microsoft.com/office/drawing/2014/main" id="{AF026858-724F-BFB6-1EED-238C2F22206A}"/>
              </a:ext>
            </a:extLst>
          </p:cNvPr>
          <p:cNvGrpSpPr/>
          <p:nvPr/>
        </p:nvGrpSpPr>
        <p:grpSpPr>
          <a:xfrm>
            <a:off x="486909" y="239626"/>
            <a:ext cx="832651" cy="686254"/>
            <a:chOff x="309441" y="310348"/>
            <a:chExt cx="796885" cy="686254"/>
          </a:xfrm>
        </p:grpSpPr>
        <p:pic>
          <p:nvPicPr>
            <p:cNvPr id="31" name="Picture 2" descr="C:\Users\Fujitsu\Desktop\konferenciq_2023\listo.png">
              <a:extLst>
                <a:ext uri="{FF2B5EF4-FFF2-40B4-BE49-F238E27FC236}">
                  <a16:creationId xmlns:a16="http://schemas.microsoft.com/office/drawing/2014/main" id="{7667BCE3-4B5D-3AC3-471B-1F23216F40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2" name="Право съединение 31">
              <a:extLst>
                <a:ext uri="{FF2B5EF4-FFF2-40B4-BE49-F238E27FC236}">
                  <a16:creationId xmlns:a16="http://schemas.microsoft.com/office/drawing/2014/main" id="{9A737080-38D0-C6D0-5E49-8962AD152EF1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Групиране 2">
            <a:extLst>
              <a:ext uri="{FF2B5EF4-FFF2-40B4-BE49-F238E27FC236}">
                <a16:creationId xmlns:a16="http://schemas.microsoft.com/office/drawing/2014/main" id="{B985EFE6-A517-E748-2264-C7E2A5EAE938}"/>
              </a:ext>
            </a:extLst>
          </p:cNvPr>
          <p:cNvGrpSpPr/>
          <p:nvPr/>
        </p:nvGrpSpPr>
        <p:grpSpPr>
          <a:xfrm flipH="1">
            <a:off x="10903141" y="323607"/>
            <a:ext cx="945633" cy="686254"/>
            <a:chOff x="309441" y="310348"/>
            <a:chExt cx="796885" cy="686254"/>
          </a:xfrm>
        </p:grpSpPr>
        <p:pic>
          <p:nvPicPr>
            <p:cNvPr id="9" name="Picture 2" descr="C:\Users\Fujitsu\Desktop\konferenciq_2023\listo.png">
              <a:extLst>
                <a:ext uri="{FF2B5EF4-FFF2-40B4-BE49-F238E27FC236}">
                  <a16:creationId xmlns:a16="http://schemas.microsoft.com/office/drawing/2014/main" id="{F6F3677C-5BBC-C299-B5A7-60521EC999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Право съединение 9">
              <a:extLst>
                <a:ext uri="{FF2B5EF4-FFF2-40B4-BE49-F238E27FC236}">
                  <a16:creationId xmlns:a16="http://schemas.microsoft.com/office/drawing/2014/main" id="{0C2112F9-3646-E96C-33E5-E36013FF8937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иране 10">
            <a:extLst>
              <a:ext uri="{FF2B5EF4-FFF2-40B4-BE49-F238E27FC236}">
                <a16:creationId xmlns:a16="http://schemas.microsoft.com/office/drawing/2014/main" id="{52B3EFF0-13D1-0BA0-0F85-1FB5D7823BCC}"/>
              </a:ext>
            </a:extLst>
          </p:cNvPr>
          <p:cNvGrpSpPr/>
          <p:nvPr/>
        </p:nvGrpSpPr>
        <p:grpSpPr>
          <a:xfrm>
            <a:off x="387426" y="5731470"/>
            <a:ext cx="832651" cy="686254"/>
            <a:chOff x="309441" y="310348"/>
            <a:chExt cx="796885" cy="686254"/>
          </a:xfrm>
        </p:grpSpPr>
        <p:pic>
          <p:nvPicPr>
            <p:cNvPr id="12" name="Picture 2" descr="C:\Users\Fujitsu\Desktop\konferenciq_2023\listo.png">
              <a:extLst>
                <a:ext uri="{FF2B5EF4-FFF2-40B4-BE49-F238E27FC236}">
                  <a16:creationId xmlns:a16="http://schemas.microsoft.com/office/drawing/2014/main" id="{BD91B0F1-243A-5000-E9DA-BA660D5FD8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Право съединение 12">
              <a:extLst>
                <a:ext uri="{FF2B5EF4-FFF2-40B4-BE49-F238E27FC236}">
                  <a16:creationId xmlns:a16="http://schemas.microsoft.com/office/drawing/2014/main" id="{4284FC0E-48E1-1FBF-84E0-8F1748FF8617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Групиране 35">
            <a:extLst>
              <a:ext uri="{FF2B5EF4-FFF2-40B4-BE49-F238E27FC236}">
                <a16:creationId xmlns:a16="http://schemas.microsoft.com/office/drawing/2014/main" id="{99E09BB3-8B4E-71EC-AE41-8A53611BCA1A}"/>
              </a:ext>
            </a:extLst>
          </p:cNvPr>
          <p:cNvGrpSpPr/>
          <p:nvPr/>
        </p:nvGrpSpPr>
        <p:grpSpPr>
          <a:xfrm>
            <a:off x="3945419" y="1411474"/>
            <a:ext cx="7010397" cy="4298494"/>
            <a:chOff x="4294415" y="1272489"/>
            <a:chExt cx="7010397" cy="4336607"/>
          </a:xfrm>
        </p:grpSpPr>
        <p:sp>
          <p:nvSpPr>
            <p:cNvPr id="37" name="Rectangle 19">
              <a:extLst>
                <a:ext uri="{FF2B5EF4-FFF2-40B4-BE49-F238E27FC236}">
                  <a16:creationId xmlns:a16="http://schemas.microsoft.com/office/drawing/2014/main" id="{F92A9CF0-F0B3-2153-532D-A33B0A725654}"/>
                </a:ext>
              </a:extLst>
            </p:cNvPr>
            <p:cNvSpPr/>
            <p:nvPr/>
          </p:nvSpPr>
          <p:spPr>
            <a:xfrm>
              <a:off x="4294415" y="1291771"/>
              <a:ext cx="2261418" cy="533401"/>
            </a:xfrm>
            <a:prstGeom prst="rect">
              <a:avLst/>
            </a:prstGeom>
            <a:solidFill>
              <a:srgbClr val="00B05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dirty="0">
                  <a:latin typeface="+mj-lt"/>
                </a:rPr>
                <a:t>СПОДЕЛЕНО УЧЕНЕ</a:t>
              </a:r>
              <a:endParaRPr lang="en-US" dirty="0">
                <a:latin typeface="+mj-lt"/>
              </a:endParaRPr>
            </a:p>
          </p:txBody>
        </p:sp>
        <p:sp>
          <p:nvSpPr>
            <p:cNvPr id="38" name="Rectangle 21">
              <a:extLst>
                <a:ext uri="{FF2B5EF4-FFF2-40B4-BE49-F238E27FC236}">
                  <a16:creationId xmlns:a16="http://schemas.microsoft.com/office/drawing/2014/main" id="{9ECC12DB-F98D-8FF1-AD40-B241A642B803}"/>
                </a:ext>
              </a:extLst>
            </p:cNvPr>
            <p:cNvSpPr/>
            <p:nvPr/>
          </p:nvSpPr>
          <p:spPr>
            <a:xfrm>
              <a:off x="6647685" y="1277688"/>
              <a:ext cx="2261418" cy="533401"/>
            </a:xfrm>
            <a:prstGeom prst="rect">
              <a:avLst/>
            </a:prstGeom>
            <a:solidFill>
              <a:srgbClr val="00B05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dirty="0">
                  <a:latin typeface="+mj-lt"/>
                </a:rPr>
                <a:t>ОБОГАТЕНИ</a:t>
              </a:r>
              <a:endParaRPr lang="en-US" dirty="0">
                <a:latin typeface="+mj-lt"/>
              </a:endParaRPr>
            </a:p>
          </p:txBody>
        </p:sp>
        <p:sp>
          <p:nvSpPr>
            <p:cNvPr id="39" name="Rectangle 22">
              <a:extLst>
                <a:ext uri="{FF2B5EF4-FFF2-40B4-BE49-F238E27FC236}">
                  <a16:creationId xmlns:a16="http://schemas.microsoft.com/office/drawing/2014/main" id="{B5484806-8382-2160-59AD-715C61CBA2AC}"/>
                </a:ext>
              </a:extLst>
            </p:cNvPr>
            <p:cNvSpPr/>
            <p:nvPr/>
          </p:nvSpPr>
          <p:spPr>
            <a:xfrm>
              <a:off x="9043393" y="1292088"/>
              <a:ext cx="2261418" cy="533401"/>
            </a:xfrm>
            <a:prstGeom prst="rect">
              <a:avLst/>
            </a:prstGeom>
            <a:solidFill>
              <a:srgbClr val="00B05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dirty="0">
                  <a:latin typeface="+mj-lt"/>
                </a:rPr>
                <a:t>ПРЕДЛАГА</a:t>
              </a:r>
              <a:endParaRPr lang="en-US" dirty="0">
                <a:latin typeface="+mj-lt"/>
              </a:endParaRPr>
            </a:p>
          </p:txBody>
        </p:sp>
        <p:sp>
          <p:nvSpPr>
            <p:cNvPr id="40" name="Текстово поле 39">
              <a:extLst>
                <a:ext uri="{FF2B5EF4-FFF2-40B4-BE49-F238E27FC236}">
                  <a16:creationId xmlns:a16="http://schemas.microsoft.com/office/drawing/2014/main" id="{9A0041F9-0BA7-C07A-BEA6-6E474F52538B}"/>
                </a:ext>
              </a:extLst>
            </p:cNvPr>
            <p:cNvSpPr txBox="1"/>
            <p:nvPr/>
          </p:nvSpPr>
          <p:spPr>
            <a:xfrm>
              <a:off x="4343332" y="2341809"/>
              <a:ext cx="2134925" cy="2484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2200" dirty="0"/>
                <a:t>Усещане за общност, сближаване, екипност, позитивна комуникация и доверие</a:t>
              </a:r>
              <a:r>
                <a:rPr lang="bg-BG" dirty="0"/>
                <a:t>.</a:t>
              </a:r>
            </a:p>
          </p:txBody>
        </p:sp>
        <p:sp>
          <p:nvSpPr>
            <p:cNvPr id="41" name="Текстово поле 40">
              <a:extLst>
                <a:ext uri="{FF2B5EF4-FFF2-40B4-BE49-F238E27FC236}">
                  <a16:creationId xmlns:a16="http://schemas.microsoft.com/office/drawing/2014/main" id="{EA915F05-885F-6D82-AE67-CD363E3B19E9}"/>
                </a:ext>
              </a:extLst>
            </p:cNvPr>
            <p:cNvSpPr txBox="1"/>
            <p:nvPr/>
          </p:nvSpPr>
          <p:spPr>
            <a:xfrm>
              <a:off x="6800158" y="2341809"/>
              <a:ext cx="1968909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2200" dirty="0">
                  <a:latin typeface="+mj-lt"/>
                  <a:ea typeface="Verdana" pitchFamily="34" charset="0"/>
                </a:rPr>
                <a:t>Представи на родителите за съвременния начин на преподаване</a:t>
              </a:r>
            </a:p>
            <a:p>
              <a:pPr algn="ctr"/>
              <a:r>
                <a:rPr lang="bg-BG" sz="2200" dirty="0">
                  <a:latin typeface="+mj-lt"/>
                  <a:ea typeface="Verdana" pitchFamily="34" charset="0"/>
                </a:rPr>
                <a:t>и учене в детската градина.</a:t>
              </a:r>
            </a:p>
          </p:txBody>
        </p:sp>
        <p:sp>
          <p:nvSpPr>
            <p:cNvPr id="42" name="Текстово поле 41">
              <a:extLst>
                <a:ext uri="{FF2B5EF4-FFF2-40B4-BE49-F238E27FC236}">
                  <a16:creationId xmlns:a16="http://schemas.microsoft.com/office/drawing/2014/main" id="{B1F8ED45-454A-7440-41A9-D9BEAEE37D0C}"/>
                </a:ext>
              </a:extLst>
            </p:cNvPr>
            <p:cNvSpPr txBox="1"/>
            <p:nvPr/>
          </p:nvSpPr>
          <p:spPr>
            <a:xfrm>
              <a:off x="9244636" y="2341809"/>
              <a:ext cx="167640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2200" dirty="0"/>
                <a:t>Нови идеи</a:t>
              </a:r>
            </a:p>
            <a:p>
              <a:pPr algn="ctr"/>
              <a:r>
                <a:rPr lang="bg-BG" sz="2200" dirty="0"/>
                <a:t>за съвместни игри и занимания</a:t>
              </a:r>
            </a:p>
            <a:p>
              <a:pPr algn="ctr"/>
              <a:r>
                <a:rPr lang="bg-BG" sz="2200" dirty="0"/>
                <a:t>у дома и</a:t>
              </a:r>
            </a:p>
            <a:p>
              <a:pPr algn="ctr"/>
              <a:r>
                <a:rPr lang="bg-BG" sz="2200" dirty="0"/>
                <a:t>сред природата.</a:t>
              </a:r>
            </a:p>
          </p:txBody>
        </p:sp>
        <p:sp>
          <p:nvSpPr>
            <p:cNvPr id="43" name="Правоъгълник 42">
              <a:extLst>
                <a:ext uri="{FF2B5EF4-FFF2-40B4-BE49-F238E27FC236}">
                  <a16:creationId xmlns:a16="http://schemas.microsoft.com/office/drawing/2014/main" id="{AEFCE802-A917-665E-EA3E-04FBB97645B1}"/>
                </a:ext>
              </a:extLst>
            </p:cNvPr>
            <p:cNvSpPr/>
            <p:nvPr/>
          </p:nvSpPr>
          <p:spPr>
            <a:xfrm>
              <a:off x="4301243" y="1291771"/>
              <a:ext cx="2224591" cy="4274458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44" name="Правоъгълник 43">
              <a:extLst>
                <a:ext uri="{FF2B5EF4-FFF2-40B4-BE49-F238E27FC236}">
                  <a16:creationId xmlns:a16="http://schemas.microsoft.com/office/drawing/2014/main" id="{26301CEF-CF20-6DB1-9A63-A8B788B9B2B0}"/>
                </a:ext>
              </a:extLst>
            </p:cNvPr>
            <p:cNvSpPr/>
            <p:nvPr/>
          </p:nvSpPr>
          <p:spPr>
            <a:xfrm>
              <a:off x="6638903" y="1272489"/>
              <a:ext cx="2291421" cy="4313022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45" name="Правоъгълник 44">
              <a:extLst>
                <a:ext uri="{FF2B5EF4-FFF2-40B4-BE49-F238E27FC236}">
                  <a16:creationId xmlns:a16="http://schemas.microsoft.com/office/drawing/2014/main" id="{A09F3682-1477-A331-58E7-90907D4EB40C}"/>
                </a:ext>
              </a:extLst>
            </p:cNvPr>
            <p:cNvSpPr/>
            <p:nvPr/>
          </p:nvSpPr>
          <p:spPr>
            <a:xfrm>
              <a:off x="9054830" y="1296074"/>
              <a:ext cx="2249982" cy="4313022"/>
            </a:xfrm>
            <a:prstGeom prst="rect">
              <a:avLst/>
            </a:prstGeom>
            <a:noFill/>
            <a:ln w="28575">
              <a:solidFill>
                <a:srgbClr val="92D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pic>
        <p:nvPicPr>
          <p:cNvPr id="16" name="Picture 2" descr="C:\Users\Fujitsu\Desktop\konferenciq_2023\ICONO_PAGADURIAS.png">
            <a:extLst>
              <a:ext uri="{FF2B5EF4-FFF2-40B4-BE49-F238E27FC236}">
                <a16:creationId xmlns:a16="http://schemas.microsoft.com/office/drawing/2014/main" id="{D4ABB941-88C8-8670-C57F-42E195755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998" y="1306071"/>
            <a:ext cx="1056346" cy="105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авоъгълник 4">
            <a:extLst>
              <a:ext uri="{FF2B5EF4-FFF2-40B4-BE49-F238E27FC236}">
                <a16:creationId xmlns:a16="http://schemas.microsoft.com/office/drawing/2014/main" id="{47762BA0-66A6-BF18-CE89-7D02378931A8}"/>
              </a:ext>
            </a:extLst>
          </p:cNvPr>
          <p:cNvSpPr/>
          <p:nvPr/>
        </p:nvSpPr>
        <p:spPr>
          <a:xfrm>
            <a:off x="2278496" y="438688"/>
            <a:ext cx="70949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3200" b="1" dirty="0">
                <a:ln/>
                <a:solidFill>
                  <a:srgbClr val="92D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ПОЛЗИ И УМЕНИЯ ЗА РОДИТЕЛИТЕ</a:t>
            </a:r>
            <a:endParaRPr lang="bg-BG" sz="3200" b="1" dirty="0">
              <a:ln/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782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иране 5">
            <a:extLst>
              <a:ext uri="{FF2B5EF4-FFF2-40B4-BE49-F238E27FC236}">
                <a16:creationId xmlns:a16="http://schemas.microsoft.com/office/drawing/2014/main" id="{6B3BD01D-B2EF-29B1-FD12-684B0FBAA114}"/>
              </a:ext>
            </a:extLst>
          </p:cNvPr>
          <p:cNvGrpSpPr/>
          <p:nvPr/>
        </p:nvGrpSpPr>
        <p:grpSpPr>
          <a:xfrm flipH="1">
            <a:off x="10751562" y="5609519"/>
            <a:ext cx="945633" cy="686254"/>
            <a:chOff x="309441" y="310348"/>
            <a:chExt cx="796885" cy="686254"/>
          </a:xfrm>
        </p:grpSpPr>
        <p:pic>
          <p:nvPicPr>
            <p:cNvPr id="7" name="Picture 2" descr="C:\Users\Fujitsu\Desktop\konferenciq_2023\listo.png">
              <a:extLst>
                <a:ext uri="{FF2B5EF4-FFF2-40B4-BE49-F238E27FC236}">
                  <a16:creationId xmlns:a16="http://schemas.microsoft.com/office/drawing/2014/main" id="{9EEDBF61-1CCE-6B21-B2E5-B957D17A48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Право съединение 7">
              <a:extLst>
                <a:ext uri="{FF2B5EF4-FFF2-40B4-BE49-F238E27FC236}">
                  <a16:creationId xmlns:a16="http://schemas.microsoft.com/office/drawing/2014/main" id="{A6501484-3769-1BC1-4299-0B457664C415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9">
            <a:extLst>
              <a:ext uri="{FF2B5EF4-FFF2-40B4-BE49-F238E27FC236}">
                <a16:creationId xmlns:a16="http://schemas.microsoft.com/office/drawing/2014/main" id="{E84CC686-7A52-5E81-95DC-3E46DE005C41}"/>
              </a:ext>
            </a:extLst>
          </p:cNvPr>
          <p:cNvSpPr/>
          <p:nvPr/>
        </p:nvSpPr>
        <p:spPr>
          <a:xfrm>
            <a:off x="3608617" y="1442643"/>
            <a:ext cx="2261418" cy="533401"/>
          </a:xfrm>
          <a:prstGeom prst="rect">
            <a:avLst/>
          </a:prstGeom>
          <a:solidFill>
            <a:srgbClr val="00B05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>
                <a:latin typeface="+mj-lt"/>
              </a:rPr>
              <a:t>ТВОРЧЕСКИ ФОКУС</a:t>
            </a:r>
            <a:endParaRPr lang="en-US" dirty="0">
              <a:latin typeface="+mj-lt"/>
            </a:endParaRPr>
          </a:p>
        </p:txBody>
      </p:sp>
      <p:sp>
        <p:nvSpPr>
          <p:cNvPr id="17" name="Rectangle 21">
            <a:extLst>
              <a:ext uri="{FF2B5EF4-FFF2-40B4-BE49-F238E27FC236}">
                <a16:creationId xmlns:a16="http://schemas.microsoft.com/office/drawing/2014/main" id="{8996D51D-5B99-D2C4-782F-BEE6BA920D60}"/>
              </a:ext>
            </a:extLst>
          </p:cNvPr>
          <p:cNvSpPr/>
          <p:nvPr/>
        </p:nvSpPr>
        <p:spPr>
          <a:xfrm>
            <a:off x="6164048" y="1431896"/>
            <a:ext cx="2261418" cy="533401"/>
          </a:xfrm>
          <a:prstGeom prst="rect">
            <a:avLst/>
          </a:prstGeom>
          <a:solidFill>
            <a:srgbClr val="00B05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>
                <a:latin typeface="+mj-lt"/>
              </a:rPr>
              <a:t>УВЕРЕНОСТ</a:t>
            </a:r>
            <a:endParaRPr lang="en-US" dirty="0">
              <a:latin typeface="+mj-lt"/>
            </a:endParaRPr>
          </a:p>
        </p:txBody>
      </p:sp>
      <p:sp>
        <p:nvSpPr>
          <p:cNvPr id="18" name="Rectangle 22">
            <a:extLst>
              <a:ext uri="{FF2B5EF4-FFF2-40B4-BE49-F238E27FC236}">
                <a16:creationId xmlns:a16="http://schemas.microsoft.com/office/drawing/2014/main" id="{03BA5C4A-8CC5-BBE1-6F86-C613670CF649}"/>
              </a:ext>
            </a:extLst>
          </p:cNvPr>
          <p:cNvSpPr/>
          <p:nvPr/>
        </p:nvSpPr>
        <p:spPr>
          <a:xfrm>
            <a:off x="8700500" y="1442960"/>
            <a:ext cx="2261418" cy="533401"/>
          </a:xfrm>
          <a:prstGeom prst="rect">
            <a:avLst/>
          </a:prstGeom>
          <a:solidFill>
            <a:srgbClr val="00B05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>
                <a:latin typeface="+mj-lt"/>
              </a:rPr>
              <a:t>НОВИ УМЕНИЯ</a:t>
            </a:r>
            <a:endParaRPr lang="en-US" dirty="0">
              <a:latin typeface="+mj-lt"/>
            </a:endParaRPr>
          </a:p>
        </p:txBody>
      </p:sp>
      <p:sp>
        <p:nvSpPr>
          <p:cNvPr id="22" name="Текстово поле 21">
            <a:extLst>
              <a:ext uri="{FF2B5EF4-FFF2-40B4-BE49-F238E27FC236}">
                <a16:creationId xmlns:a16="http://schemas.microsoft.com/office/drawing/2014/main" id="{89E65E51-518B-1440-E8D3-4A5CE9F35999}"/>
              </a:ext>
            </a:extLst>
          </p:cNvPr>
          <p:cNvSpPr txBox="1"/>
          <p:nvPr/>
        </p:nvSpPr>
        <p:spPr>
          <a:xfrm>
            <a:off x="3701099" y="2559377"/>
            <a:ext cx="21349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200" dirty="0"/>
              <a:t>Обогатяване на </a:t>
            </a:r>
            <a:r>
              <a:rPr lang="bg-BG" sz="2200" dirty="0" smtClean="0"/>
              <a:t>лична </a:t>
            </a:r>
            <a:r>
              <a:rPr lang="bg-BG" sz="2200" dirty="0"/>
              <a:t>и </a:t>
            </a:r>
            <a:r>
              <a:rPr lang="bg-BG" sz="2200" dirty="0" smtClean="0"/>
              <a:t>професионална компетентност</a:t>
            </a:r>
            <a:r>
              <a:rPr lang="bg-BG" sz="2400" dirty="0" smtClean="0"/>
              <a:t>.</a:t>
            </a:r>
            <a:endParaRPr lang="bg-BG" sz="2400" dirty="0"/>
          </a:p>
        </p:txBody>
      </p:sp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5F7344FA-EAA7-FD64-69E1-B0D34757EC2F}"/>
              </a:ext>
            </a:extLst>
          </p:cNvPr>
          <p:cNvSpPr txBox="1"/>
          <p:nvPr/>
        </p:nvSpPr>
        <p:spPr>
          <a:xfrm>
            <a:off x="6244640" y="2646783"/>
            <a:ext cx="21116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200" dirty="0">
                <a:latin typeface="+mj-lt"/>
                <a:ea typeface="Verdana" pitchFamily="34" charset="0"/>
              </a:rPr>
              <a:t>Придобиване на увереност при прилагане на иновативни подход</a:t>
            </a:r>
            <a:r>
              <a:rPr lang="bg-BG" sz="2400" dirty="0">
                <a:latin typeface="+mj-lt"/>
                <a:ea typeface="Verdana" pitchFamily="34" charset="0"/>
              </a:rPr>
              <a:t>и</a:t>
            </a:r>
            <a:r>
              <a:rPr lang="en-US" sz="2400" dirty="0">
                <a:latin typeface="+mj-lt"/>
                <a:ea typeface="Verdana" pitchFamily="34" charset="0"/>
              </a:rPr>
              <a:t>.</a:t>
            </a:r>
            <a:endParaRPr lang="bg-BG" sz="2400" dirty="0">
              <a:latin typeface="+mj-lt"/>
              <a:ea typeface="Verdana" pitchFamily="34" charset="0"/>
            </a:endParaRPr>
          </a:p>
        </p:txBody>
      </p:sp>
      <p:sp>
        <p:nvSpPr>
          <p:cNvPr id="24" name="Текстово поле 23">
            <a:extLst>
              <a:ext uri="{FF2B5EF4-FFF2-40B4-BE49-F238E27FC236}">
                <a16:creationId xmlns:a16="http://schemas.microsoft.com/office/drawing/2014/main" id="{963DB927-703A-F3E9-570F-7757AA513705}"/>
              </a:ext>
            </a:extLst>
          </p:cNvPr>
          <p:cNvSpPr txBox="1"/>
          <p:nvPr/>
        </p:nvSpPr>
        <p:spPr>
          <a:xfrm>
            <a:off x="8849478" y="2502864"/>
            <a:ext cx="19863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200" dirty="0"/>
              <a:t>Усвояване на нови начини за планиране и провеждане на общностни събития</a:t>
            </a:r>
            <a:r>
              <a:rPr lang="en-US" sz="2200" dirty="0"/>
              <a:t>.</a:t>
            </a:r>
            <a:endParaRPr lang="bg-BG" sz="2200" dirty="0"/>
          </a:p>
        </p:txBody>
      </p:sp>
      <p:sp>
        <p:nvSpPr>
          <p:cNvPr id="25" name="Правоъгълник 24">
            <a:extLst>
              <a:ext uri="{FF2B5EF4-FFF2-40B4-BE49-F238E27FC236}">
                <a16:creationId xmlns:a16="http://schemas.microsoft.com/office/drawing/2014/main" id="{11C74706-B1E7-103A-1F59-E4CE84940837}"/>
              </a:ext>
            </a:extLst>
          </p:cNvPr>
          <p:cNvSpPr/>
          <p:nvPr/>
        </p:nvSpPr>
        <p:spPr>
          <a:xfrm>
            <a:off x="3645444" y="1450216"/>
            <a:ext cx="2224591" cy="427445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6" name="Правоъгълник 25">
            <a:extLst>
              <a:ext uri="{FF2B5EF4-FFF2-40B4-BE49-F238E27FC236}">
                <a16:creationId xmlns:a16="http://schemas.microsoft.com/office/drawing/2014/main" id="{03A0DC42-E3CA-74BB-9D04-8E746F179F2D}"/>
              </a:ext>
            </a:extLst>
          </p:cNvPr>
          <p:cNvSpPr/>
          <p:nvPr/>
        </p:nvSpPr>
        <p:spPr>
          <a:xfrm>
            <a:off x="6149047" y="1450216"/>
            <a:ext cx="2291421" cy="426983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7" name="Правоъгълник 26">
            <a:extLst>
              <a:ext uri="{FF2B5EF4-FFF2-40B4-BE49-F238E27FC236}">
                <a16:creationId xmlns:a16="http://schemas.microsoft.com/office/drawing/2014/main" id="{3F1F09F8-667B-287C-65FB-7B53C9631685}"/>
              </a:ext>
            </a:extLst>
          </p:cNvPr>
          <p:cNvSpPr/>
          <p:nvPr/>
        </p:nvSpPr>
        <p:spPr>
          <a:xfrm>
            <a:off x="8711937" y="1446946"/>
            <a:ext cx="2261418" cy="426983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9" name="Групиране 8">
            <a:extLst>
              <a:ext uri="{FF2B5EF4-FFF2-40B4-BE49-F238E27FC236}">
                <a16:creationId xmlns:a16="http://schemas.microsoft.com/office/drawing/2014/main" id="{FB032CEE-55F3-ED12-CB29-0A2BA467358D}"/>
              </a:ext>
            </a:extLst>
          </p:cNvPr>
          <p:cNvGrpSpPr/>
          <p:nvPr/>
        </p:nvGrpSpPr>
        <p:grpSpPr>
          <a:xfrm flipH="1">
            <a:off x="10864544" y="364512"/>
            <a:ext cx="945633" cy="686254"/>
            <a:chOff x="309441" y="310348"/>
            <a:chExt cx="796885" cy="686254"/>
          </a:xfrm>
        </p:grpSpPr>
        <p:pic>
          <p:nvPicPr>
            <p:cNvPr id="10" name="Picture 2" descr="C:\Users\Fujitsu\Desktop\konferenciq_2023\listo.png">
              <a:extLst>
                <a:ext uri="{FF2B5EF4-FFF2-40B4-BE49-F238E27FC236}">
                  <a16:creationId xmlns:a16="http://schemas.microsoft.com/office/drawing/2014/main" id="{805E7888-7A2F-4B23-69E0-1FB804C14D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Право съединение 10">
              <a:extLst>
                <a:ext uri="{FF2B5EF4-FFF2-40B4-BE49-F238E27FC236}">
                  <a16:creationId xmlns:a16="http://schemas.microsoft.com/office/drawing/2014/main" id="{5914FFD8-9E85-4773-90AE-96460E9810F9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Групиране 11">
            <a:extLst>
              <a:ext uri="{FF2B5EF4-FFF2-40B4-BE49-F238E27FC236}">
                <a16:creationId xmlns:a16="http://schemas.microsoft.com/office/drawing/2014/main" id="{AE766FD9-D214-B07D-3391-BBEE9C95EE55}"/>
              </a:ext>
            </a:extLst>
          </p:cNvPr>
          <p:cNvGrpSpPr/>
          <p:nvPr/>
        </p:nvGrpSpPr>
        <p:grpSpPr>
          <a:xfrm>
            <a:off x="363405" y="5720054"/>
            <a:ext cx="832651" cy="686254"/>
            <a:chOff x="309441" y="310348"/>
            <a:chExt cx="796885" cy="686254"/>
          </a:xfrm>
        </p:grpSpPr>
        <p:pic>
          <p:nvPicPr>
            <p:cNvPr id="13" name="Picture 2" descr="C:\Users\Fujitsu\Desktop\konferenciq_2023\listo.png">
              <a:extLst>
                <a:ext uri="{FF2B5EF4-FFF2-40B4-BE49-F238E27FC236}">
                  <a16:creationId xmlns:a16="http://schemas.microsoft.com/office/drawing/2014/main" id="{6356C56F-74F9-9F84-E440-C2C427976C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Право съединение 13">
              <a:extLst>
                <a:ext uri="{FF2B5EF4-FFF2-40B4-BE49-F238E27FC236}">
                  <a16:creationId xmlns:a16="http://schemas.microsoft.com/office/drawing/2014/main" id="{BD65F859-FFDC-6876-9195-0C87096FB731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Групиране 1">
            <a:extLst>
              <a:ext uri="{FF2B5EF4-FFF2-40B4-BE49-F238E27FC236}">
                <a16:creationId xmlns:a16="http://schemas.microsoft.com/office/drawing/2014/main" id="{0AA3B1F6-7E9B-D1B2-9CE3-DD6BACB6B255}"/>
              </a:ext>
            </a:extLst>
          </p:cNvPr>
          <p:cNvGrpSpPr/>
          <p:nvPr/>
        </p:nvGrpSpPr>
        <p:grpSpPr>
          <a:xfrm>
            <a:off x="450630" y="284628"/>
            <a:ext cx="832651" cy="686254"/>
            <a:chOff x="309441" y="310348"/>
            <a:chExt cx="796885" cy="686254"/>
          </a:xfrm>
        </p:grpSpPr>
        <p:pic>
          <p:nvPicPr>
            <p:cNvPr id="4" name="Picture 2" descr="C:\Users\Fujitsu\Desktop\konferenciq_2023\listo.png">
              <a:extLst>
                <a:ext uri="{FF2B5EF4-FFF2-40B4-BE49-F238E27FC236}">
                  <a16:creationId xmlns:a16="http://schemas.microsoft.com/office/drawing/2014/main" id="{0307E58E-E135-956E-B5FA-8460AA28DC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Право съединение 14">
              <a:extLst>
                <a:ext uri="{FF2B5EF4-FFF2-40B4-BE49-F238E27FC236}">
                  <a16:creationId xmlns:a16="http://schemas.microsoft.com/office/drawing/2014/main" id="{DC49B60D-3993-E84F-42ED-C4313850075C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9">
            <a:extLst>
              <a:ext uri="{FF2B5EF4-FFF2-40B4-BE49-F238E27FC236}">
                <a16:creationId xmlns:a16="http://schemas.microsoft.com/office/drawing/2014/main" id="{31DD0E13-3980-C3C5-9156-EA0A88102746}"/>
              </a:ext>
            </a:extLst>
          </p:cNvPr>
          <p:cNvSpPr txBox="1"/>
          <p:nvPr/>
        </p:nvSpPr>
        <p:spPr>
          <a:xfrm flipH="1">
            <a:off x="329394" y="2407551"/>
            <a:ext cx="3250122" cy="300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/>
              <a:t>ПРИЛОЖИМ МОДЕЛ</a:t>
            </a:r>
          </a:p>
          <a:p>
            <a:pPr algn="ctr">
              <a:lnSpc>
                <a:spcPct val="150000"/>
              </a:lnSpc>
            </a:pPr>
            <a:r>
              <a:rPr lang="ru-RU" sz="1600" dirty="0"/>
              <a:t>ЗА ПРОВЕЖДАНЕ НА ДЕЙНОСТИ</a:t>
            </a:r>
          </a:p>
          <a:p>
            <a:pPr algn="ctr">
              <a:lnSpc>
                <a:spcPct val="150000"/>
              </a:lnSpc>
            </a:pPr>
            <a:r>
              <a:rPr lang="ru-RU" sz="1600" dirty="0"/>
              <a:t>С ДЕЦАТА И СЕМЕЙСТВАТА ИМ</a:t>
            </a:r>
          </a:p>
          <a:p>
            <a:pPr algn="ctr">
              <a:lnSpc>
                <a:spcPct val="150000"/>
              </a:lnSpc>
            </a:pPr>
            <a:r>
              <a:rPr lang="en-US" sz="1600" dirty="0"/>
              <a:t>“</a:t>
            </a:r>
            <a:r>
              <a:rPr lang="ru-RU" sz="1600" dirty="0"/>
              <a:t>В</a:t>
            </a:r>
            <a:r>
              <a:rPr lang="en-US" sz="1600" dirty="0"/>
              <a:t>”</a:t>
            </a:r>
            <a:r>
              <a:rPr lang="ru-RU" sz="1600" dirty="0"/>
              <a:t> И </a:t>
            </a:r>
            <a:r>
              <a:rPr lang="en-US" sz="1600" dirty="0"/>
              <a:t>“</a:t>
            </a:r>
            <a:r>
              <a:rPr lang="ru-RU" sz="1600" dirty="0"/>
              <a:t>ИЗВЪН</a:t>
            </a:r>
            <a:r>
              <a:rPr lang="en-US" sz="1600" dirty="0"/>
              <a:t>”</a:t>
            </a:r>
            <a:r>
              <a:rPr lang="ru-RU" sz="1600" dirty="0"/>
              <a:t> ДЕТСКАТА ГРАДИНА.</a:t>
            </a:r>
          </a:p>
          <a:p>
            <a:pPr algn="ctr">
              <a:lnSpc>
                <a:spcPct val="150000"/>
              </a:lnSpc>
            </a:pPr>
            <a:r>
              <a:rPr lang="ru-RU" sz="1600" dirty="0"/>
              <a:t>МНОГОБРОЙНИ ПОЛЗИ ЗА ВСЯКА ЕДНА ОТ СТРАНИТЕ</a:t>
            </a:r>
            <a:r>
              <a:rPr lang="en-US" sz="1600" dirty="0"/>
              <a:t> </a:t>
            </a:r>
            <a:r>
              <a:rPr lang="bg-BG" sz="1600" dirty="0"/>
              <a:t>–</a:t>
            </a:r>
            <a:r>
              <a:rPr lang="ru-RU" sz="1600" dirty="0"/>
              <a:t> ДЕЦА, РОДИТЕЛИ, УЧИТЕЛИ</a:t>
            </a:r>
            <a:r>
              <a:rPr lang="en-US" sz="1600" dirty="0"/>
              <a:t>.</a:t>
            </a:r>
            <a:endParaRPr lang="ru-RU" sz="1600" dirty="0"/>
          </a:p>
        </p:txBody>
      </p:sp>
      <p:pic>
        <p:nvPicPr>
          <p:cNvPr id="32" name="Picture 6" descr="C:\Users\Fujitsu\Desktop\konferenciq_2023\management.png">
            <a:extLst>
              <a:ext uri="{FF2B5EF4-FFF2-40B4-BE49-F238E27FC236}">
                <a16:creationId xmlns:a16="http://schemas.microsoft.com/office/drawing/2014/main" id="{A894558F-F51E-E03F-F595-DBC103841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938" y="1120875"/>
            <a:ext cx="695274" cy="69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Текстово поле 33">
            <a:extLst>
              <a:ext uri="{FF2B5EF4-FFF2-40B4-BE49-F238E27FC236}">
                <a16:creationId xmlns:a16="http://schemas.microsoft.com/office/drawing/2014/main" id="{687365C9-E1E5-B001-723A-DB981FDCB11F}"/>
              </a:ext>
            </a:extLst>
          </p:cNvPr>
          <p:cNvSpPr txBox="1"/>
          <p:nvPr/>
        </p:nvSpPr>
        <p:spPr>
          <a:xfrm>
            <a:off x="1014661" y="1880663"/>
            <a:ext cx="16616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>
                <a:solidFill>
                  <a:srgbClr val="0070C0"/>
                </a:solidFill>
              </a:rPr>
              <a:t>ИЗВОДИ</a:t>
            </a:r>
          </a:p>
        </p:txBody>
      </p:sp>
      <p:sp>
        <p:nvSpPr>
          <p:cNvPr id="38" name="Правоъгълник 37">
            <a:extLst>
              <a:ext uri="{FF2B5EF4-FFF2-40B4-BE49-F238E27FC236}">
                <a16:creationId xmlns:a16="http://schemas.microsoft.com/office/drawing/2014/main" id="{226BC9FE-3351-1075-BDDD-0ABA023CC6C2}"/>
              </a:ext>
            </a:extLst>
          </p:cNvPr>
          <p:cNvSpPr/>
          <p:nvPr/>
        </p:nvSpPr>
        <p:spPr>
          <a:xfrm>
            <a:off x="3631953" y="456181"/>
            <a:ext cx="525477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2400" b="1" dirty="0">
                <a:ln/>
                <a:solidFill>
                  <a:srgbClr val="92D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ПОЛЗИ И УМЕНИЯ ЗА УЧИТЕЛИТЕ</a:t>
            </a:r>
            <a:endParaRPr lang="bg-BG" sz="2400" b="1" dirty="0">
              <a:ln/>
              <a:solidFill>
                <a:srgbClr val="92D050"/>
              </a:solidFill>
            </a:endParaRPr>
          </a:p>
          <a:p>
            <a:pPr algn="ctr"/>
            <a:endParaRPr lang="bg-BG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5257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 descr="Картина, която съдържа земя, на открито, дрехи, пеленаче&#10;&#10;Описанието е генерирано автоматично">
            <a:extLst>
              <a:ext uri="{FF2B5EF4-FFF2-40B4-BE49-F238E27FC236}">
                <a16:creationId xmlns:a16="http://schemas.microsoft.com/office/drawing/2014/main" id="{6239914E-4B26-965B-CB7F-D5C3225651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767" y="921609"/>
            <a:ext cx="3361645" cy="2571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Няма налично описание.">
            <a:extLst>
              <a:ext uri="{FF2B5EF4-FFF2-40B4-BE49-F238E27FC236}">
                <a16:creationId xmlns:a16="http://schemas.microsoft.com/office/drawing/2014/main" id="{173E14DC-A3F3-758E-1DCF-67C69E0EC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196" y="3696511"/>
            <a:ext cx="2871343" cy="2871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Картина 8" descr="Картина, която съдържа дърво, на открито, есен, пеленаче&#10;&#10;Описанието е генерирано автоматично">
            <a:extLst>
              <a:ext uri="{FF2B5EF4-FFF2-40B4-BE49-F238E27FC236}">
                <a16:creationId xmlns:a16="http://schemas.microsoft.com/office/drawing/2014/main" id="{33F3EE5D-5FE7-3DBF-2098-ECE8BB642D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564" y="3733302"/>
            <a:ext cx="3793848" cy="2845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Групиране 7">
            <a:extLst>
              <a:ext uri="{FF2B5EF4-FFF2-40B4-BE49-F238E27FC236}">
                <a16:creationId xmlns:a16="http://schemas.microsoft.com/office/drawing/2014/main" id="{448823DF-EC15-F359-CDF6-D1E329AD9388}"/>
              </a:ext>
            </a:extLst>
          </p:cNvPr>
          <p:cNvGrpSpPr/>
          <p:nvPr/>
        </p:nvGrpSpPr>
        <p:grpSpPr>
          <a:xfrm flipH="1">
            <a:off x="11032848" y="381103"/>
            <a:ext cx="778956" cy="540506"/>
            <a:chOff x="309441" y="310348"/>
            <a:chExt cx="796885" cy="686254"/>
          </a:xfrm>
        </p:grpSpPr>
        <p:pic>
          <p:nvPicPr>
            <p:cNvPr id="10" name="Picture 2" descr="C:\Users\Fujitsu\Desktop\konferenciq_2023\listo.png">
              <a:extLst>
                <a:ext uri="{FF2B5EF4-FFF2-40B4-BE49-F238E27FC236}">
                  <a16:creationId xmlns:a16="http://schemas.microsoft.com/office/drawing/2014/main" id="{DA0C0F40-1382-6FC6-B0F4-73C1BB50FD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Право съединение 10">
              <a:extLst>
                <a:ext uri="{FF2B5EF4-FFF2-40B4-BE49-F238E27FC236}">
                  <a16:creationId xmlns:a16="http://schemas.microsoft.com/office/drawing/2014/main" id="{B59C7991-E81B-A90D-222F-123772859314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Картина 4" descr="Картина, която съдържа дърво, на открито, Човешко лице, трева&#10;&#10;Описанието е генерирано автоматично">
            <a:extLst>
              <a:ext uri="{FF2B5EF4-FFF2-40B4-BE49-F238E27FC236}">
                <a16:creationId xmlns:a16="http://schemas.microsoft.com/office/drawing/2014/main" id="{95B65F34-EFE7-A97D-007B-88489452233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5"/>
          <a:stretch/>
        </p:blipFill>
        <p:spPr>
          <a:xfrm>
            <a:off x="380196" y="921609"/>
            <a:ext cx="3109231" cy="2665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авоъгълник 2">
            <a:extLst>
              <a:ext uri="{FF2B5EF4-FFF2-40B4-BE49-F238E27FC236}">
                <a16:creationId xmlns:a16="http://schemas.microsoft.com/office/drawing/2014/main" id="{E7104E46-4C07-DADE-8C03-2D49BF996128}"/>
              </a:ext>
            </a:extLst>
          </p:cNvPr>
          <p:cNvSpPr/>
          <p:nvPr/>
        </p:nvSpPr>
        <p:spPr>
          <a:xfrm>
            <a:off x="2553774" y="290146"/>
            <a:ext cx="697088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ИГР</a:t>
            </a:r>
            <a:r>
              <a:rPr lang="bg-BG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</a:t>
            </a:r>
            <a:r>
              <a:rPr lang="en-US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С ПРИРОДНИ МАТЕРИАЛИ</a:t>
            </a:r>
            <a:endParaRPr lang="bg-BG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2056" name="Текстово поле 3">
            <a:extLst>
              <a:ext uri="{FF2B5EF4-FFF2-40B4-BE49-F238E27FC236}">
                <a16:creationId xmlns:a16="http://schemas.microsoft.com/office/drawing/2014/main" id="{3BA3ECDA-CE57-3BC2-1300-6C9C49A63D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5101500"/>
              </p:ext>
            </p:extLst>
          </p:nvPr>
        </p:nvGraphicFramePr>
        <p:xfrm>
          <a:off x="7391437" y="1303449"/>
          <a:ext cx="4502711" cy="5173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8" name="Групиране 1">
            <a:extLst>
              <a:ext uri="{FF2B5EF4-FFF2-40B4-BE49-F238E27FC236}">
                <a16:creationId xmlns:a16="http://schemas.microsoft.com/office/drawing/2014/main" id="{ECA2DF71-2EB2-2639-F288-2F9017C4C6D4}"/>
              </a:ext>
            </a:extLst>
          </p:cNvPr>
          <p:cNvGrpSpPr/>
          <p:nvPr/>
        </p:nvGrpSpPr>
        <p:grpSpPr>
          <a:xfrm>
            <a:off x="380196" y="290146"/>
            <a:ext cx="649978" cy="493625"/>
            <a:chOff x="309441" y="310348"/>
            <a:chExt cx="796885" cy="686254"/>
          </a:xfrm>
        </p:grpSpPr>
        <p:pic>
          <p:nvPicPr>
            <p:cNvPr id="4" name="Picture 2" descr="C:\Users\Fujitsu\Desktop\konferenciq_2023\listo.png">
              <a:extLst>
                <a:ext uri="{FF2B5EF4-FFF2-40B4-BE49-F238E27FC236}">
                  <a16:creationId xmlns:a16="http://schemas.microsoft.com/office/drawing/2014/main" id="{998CF6D8-150D-8C83-42BD-98A5E45C8A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Право съединение 6">
              <a:extLst>
                <a:ext uri="{FF2B5EF4-FFF2-40B4-BE49-F238E27FC236}">
                  <a16:creationId xmlns:a16="http://schemas.microsoft.com/office/drawing/2014/main" id="{9B8558D3-B07C-C1B5-B309-5E08A4CC47E9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6732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Картина 15" descr="Картина, която съдържа тебешир, принадлежност за писане, рисунка, изкуство&#10;&#10;Описанието е генерирано автоматично">
            <a:extLst>
              <a:ext uri="{FF2B5EF4-FFF2-40B4-BE49-F238E27FC236}">
                <a16:creationId xmlns:a16="http://schemas.microsoft.com/office/drawing/2014/main" id="{159B7EDE-D84F-1E97-0DED-9C50AB6FDC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640" y="4070581"/>
            <a:ext cx="3380860" cy="22595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Картина 21" descr="Картина, която съдържа дрехи, трева, момче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270DD091-DDCA-06C4-186C-1FBA15E29A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230" y="1249068"/>
            <a:ext cx="3589681" cy="23963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" name="Картина 38" descr="Картина, която съдържа дрехи, обувки, Човешко лице, момиче&#10;&#10;Описанието е генерирано автоматично">
            <a:extLst>
              <a:ext uri="{FF2B5EF4-FFF2-40B4-BE49-F238E27FC236}">
                <a16:creationId xmlns:a16="http://schemas.microsoft.com/office/drawing/2014/main" id="{1561D12F-BBF4-B6AE-485F-2D0BD9937C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06" y="1522263"/>
            <a:ext cx="3589680" cy="48022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3" name="Картина 42" descr="Картина, която съдържа тебешир, принадлежност за писане, дрехи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B5EFF9E2-6236-CAEF-406E-BA64E3CDF8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76" y="4070581"/>
            <a:ext cx="3380860" cy="22539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4" name="Картина 113" descr="Картина, която съдържа трева, на открито, площадка за игра, дрехи&#10;&#10;Описанието е генерирано автоматично">
            <a:extLst>
              <a:ext uri="{FF2B5EF4-FFF2-40B4-BE49-F238E27FC236}">
                <a16:creationId xmlns:a16="http://schemas.microsoft.com/office/drawing/2014/main" id="{AF437B82-A4E9-68D0-DDD2-C608012B03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148" y="1320311"/>
            <a:ext cx="3367704" cy="22539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" name="Групиране 3">
            <a:extLst>
              <a:ext uri="{FF2B5EF4-FFF2-40B4-BE49-F238E27FC236}">
                <a16:creationId xmlns:a16="http://schemas.microsoft.com/office/drawing/2014/main" id="{3E42C17C-F719-A19B-5B7B-1EA2B80868B1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5" name="Picture 2" descr="C:\Users\Fujitsu\Desktop\konferenciq_2023\listo.png">
              <a:extLst>
                <a:ext uri="{FF2B5EF4-FFF2-40B4-BE49-F238E27FC236}">
                  <a16:creationId xmlns:a16="http://schemas.microsoft.com/office/drawing/2014/main" id="{45DD006A-716A-A9A9-E3B3-EB7B17E0DD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Право съединение 5">
              <a:extLst>
                <a:ext uri="{FF2B5EF4-FFF2-40B4-BE49-F238E27FC236}">
                  <a16:creationId xmlns:a16="http://schemas.microsoft.com/office/drawing/2014/main" id="{21F52A9D-0440-CF97-1E1E-C45FB01911F7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иране 6">
            <a:extLst>
              <a:ext uri="{FF2B5EF4-FFF2-40B4-BE49-F238E27FC236}">
                <a16:creationId xmlns:a16="http://schemas.microsoft.com/office/drawing/2014/main" id="{8B54B953-B78F-CF50-6516-905B6FCEE7A6}"/>
              </a:ext>
            </a:extLst>
          </p:cNvPr>
          <p:cNvGrpSpPr/>
          <p:nvPr/>
        </p:nvGrpSpPr>
        <p:grpSpPr>
          <a:xfrm flipH="1">
            <a:off x="10926305" y="319907"/>
            <a:ext cx="855606" cy="686254"/>
            <a:chOff x="309441" y="310348"/>
            <a:chExt cx="796885" cy="686254"/>
          </a:xfrm>
        </p:grpSpPr>
        <p:pic>
          <p:nvPicPr>
            <p:cNvPr id="8" name="Picture 2" descr="C:\Users\Fujitsu\Desktop\konferenciq_2023\listo.png">
              <a:extLst>
                <a:ext uri="{FF2B5EF4-FFF2-40B4-BE49-F238E27FC236}">
                  <a16:creationId xmlns:a16="http://schemas.microsoft.com/office/drawing/2014/main" id="{8B5DAA2B-208F-ECFC-A73A-1B7FB226CA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Право съединение 8">
              <a:extLst>
                <a:ext uri="{FF2B5EF4-FFF2-40B4-BE49-F238E27FC236}">
                  <a16:creationId xmlns:a16="http://schemas.microsoft.com/office/drawing/2014/main" id="{10411C49-6ECA-3CF2-76B9-8FE187A0ACF3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Правоъгълник 1">
            <a:extLst>
              <a:ext uri="{FF2B5EF4-FFF2-40B4-BE49-F238E27FC236}">
                <a16:creationId xmlns:a16="http://schemas.microsoft.com/office/drawing/2014/main" id="{AA617A7A-0375-4D16-B037-5C4062315E41}"/>
              </a:ext>
            </a:extLst>
          </p:cNvPr>
          <p:cNvSpPr/>
          <p:nvPr/>
        </p:nvSpPr>
        <p:spPr>
          <a:xfrm>
            <a:off x="2762912" y="454692"/>
            <a:ext cx="648235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ТВОРЧЕСКИ ИГРИ НА ОТРИТО</a:t>
            </a:r>
          </a:p>
        </p:txBody>
      </p:sp>
    </p:spTree>
    <p:extLst>
      <p:ext uri="{BB962C8B-B14F-4D97-AF65-F5344CB8AC3E}">
        <p14:creationId xmlns:p14="http://schemas.microsoft.com/office/powerpoint/2010/main" val="1424588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Картина, която съдържа принадлежност за писане, тебешир, дрехи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074048A9-C120-E10B-558D-DB48784CF2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29" b="-2"/>
          <a:stretch/>
        </p:blipFill>
        <p:spPr>
          <a:xfrm>
            <a:off x="196731" y="166533"/>
            <a:ext cx="3809612" cy="6524936"/>
          </a:xfrm>
          <a:prstGeom prst="rect">
            <a:avLst/>
          </a:prstGeom>
        </p:spPr>
      </p:pic>
      <p:pic>
        <p:nvPicPr>
          <p:cNvPr id="3" name="Картина 2" descr="Картина, която съдържа тебешир, принадлежност за писане, обувки, земя&#10;&#10;Описанието е генерирано автоматично">
            <a:extLst>
              <a:ext uri="{FF2B5EF4-FFF2-40B4-BE49-F238E27FC236}">
                <a16:creationId xmlns:a16="http://schemas.microsoft.com/office/drawing/2014/main" id="{3A8D9B1B-58FC-E9C6-F613-E0A5D8912F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5" r="-2" b="-2"/>
          <a:stretch/>
        </p:blipFill>
        <p:spPr>
          <a:xfrm>
            <a:off x="4196497" y="166533"/>
            <a:ext cx="3797618" cy="6524936"/>
          </a:xfrm>
          <a:prstGeom prst="rect">
            <a:avLst/>
          </a:prstGeom>
        </p:spPr>
      </p:pic>
      <p:pic>
        <p:nvPicPr>
          <p:cNvPr id="4" name="Картина 3" descr="Картина, която съдържа земя, обувки, дрехи, тебешир&#10;&#10;Описанието е генерирано автоматично">
            <a:extLst>
              <a:ext uri="{FF2B5EF4-FFF2-40B4-BE49-F238E27FC236}">
                <a16:creationId xmlns:a16="http://schemas.microsoft.com/office/drawing/2014/main" id="{738CAF7E-C120-68CA-EEC4-F5191E1D5A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2" r="6775" b="-3"/>
          <a:stretch/>
        </p:blipFill>
        <p:spPr>
          <a:xfrm>
            <a:off x="8183346" y="166533"/>
            <a:ext cx="3822808" cy="3160653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момиче, пеленаче, тебешир&#10;&#10;Описанието е генерирано автоматично">
            <a:extLst>
              <a:ext uri="{FF2B5EF4-FFF2-40B4-BE49-F238E27FC236}">
                <a16:creationId xmlns:a16="http://schemas.microsoft.com/office/drawing/2014/main" id="{C152F096-CD60-0204-8999-89F9AB839A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" r="13985" b="1"/>
          <a:stretch/>
        </p:blipFill>
        <p:spPr>
          <a:xfrm>
            <a:off x="8183346" y="3506741"/>
            <a:ext cx="3822808" cy="318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3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 descr="Картина, която съдържа на открито, човек, дрехи, дърво&#10;&#10;Описанието е генерирано автоматично">
            <a:extLst>
              <a:ext uri="{FF2B5EF4-FFF2-40B4-BE49-F238E27FC236}">
                <a16:creationId xmlns:a16="http://schemas.microsoft.com/office/drawing/2014/main" id="{924FE2E7-6E21-7898-F4DB-09E414946B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15" y="1194334"/>
            <a:ext cx="3471028" cy="4628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Картина 7" descr="Картина, която съдържа земя, на открито, път, есен&#10;&#10;Описанието е генерирано автоматично">
            <a:extLst>
              <a:ext uri="{FF2B5EF4-FFF2-40B4-BE49-F238E27FC236}">
                <a16:creationId xmlns:a16="http://schemas.microsoft.com/office/drawing/2014/main" id="{03CBFA6B-A2BC-75D2-0F84-229528073D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895" y="1107923"/>
            <a:ext cx="3952773" cy="4628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Картина 9" descr="Картина, която съдържа Бижута, Моден аксесоар, аксесоар, Изработване на бижута&#10;&#10;Описанието е генерирано автоматично">
            <a:extLst>
              <a:ext uri="{FF2B5EF4-FFF2-40B4-BE49-F238E27FC236}">
                <a16:creationId xmlns:a16="http://schemas.microsoft.com/office/drawing/2014/main" id="{194D32D6-303C-1235-76FC-D591EEB76C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449" y="1156911"/>
            <a:ext cx="3471028" cy="4628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0" name="Групиране 19">
            <a:extLst>
              <a:ext uri="{FF2B5EF4-FFF2-40B4-BE49-F238E27FC236}">
                <a16:creationId xmlns:a16="http://schemas.microsoft.com/office/drawing/2014/main" id="{5E3419F6-E157-FCC0-945B-4503865D8950}"/>
              </a:ext>
            </a:extLst>
          </p:cNvPr>
          <p:cNvGrpSpPr/>
          <p:nvPr/>
        </p:nvGrpSpPr>
        <p:grpSpPr>
          <a:xfrm>
            <a:off x="349445" y="319906"/>
            <a:ext cx="713817" cy="669925"/>
            <a:chOff x="309441" y="310348"/>
            <a:chExt cx="796885" cy="686254"/>
          </a:xfrm>
        </p:grpSpPr>
        <p:pic>
          <p:nvPicPr>
            <p:cNvPr id="21" name="Picture 2" descr="C:\Users\Fujitsu\Desktop\konferenciq_2023\listo.png">
              <a:extLst>
                <a:ext uri="{FF2B5EF4-FFF2-40B4-BE49-F238E27FC236}">
                  <a16:creationId xmlns:a16="http://schemas.microsoft.com/office/drawing/2014/main" id="{2724FBC5-93B3-B096-7590-16967355AC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2" name="Право съединение 21">
              <a:extLst>
                <a:ext uri="{FF2B5EF4-FFF2-40B4-BE49-F238E27FC236}">
                  <a16:creationId xmlns:a16="http://schemas.microsoft.com/office/drawing/2014/main" id="{3BA6306D-C735-4E00-2E88-0494E779C124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иране 22">
            <a:extLst>
              <a:ext uri="{FF2B5EF4-FFF2-40B4-BE49-F238E27FC236}">
                <a16:creationId xmlns:a16="http://schemas.microsoft.com/office/drawing/2014/main" id="{16DBB89A-B402-9DAA-C5FC-059B58E58628}"/>
              </a:ext>
            </a:extLst>
          </p:cNvPr>
          <p:cNvGrpSpPr/>
          <p:nvPr/>
        </p:nvGrpSpPr>
        <p:grpSpPr>
          <a:xfrm flipH="1">
            <a:off x="11118543" y="319907"/>
            <a:ext cx="663368" cy="686254"/>
            <a:chOff x="309441" y="310348"/>
            <a:chExt cx="796885" cy="686254"/>
          </a:xfrm>
        </p:grpSpPr>
        <p:pic>
          <p:nvPicPr>
            <p:cNvPr id="24" name="Picture 2" descr="C:\Users\Fujitsu\Desktop\konferenciq_2023\listo.png">
              <a:extLst>
                <a:ext uri="{FF2B5EF4-FFF2-40B4-BE49-F238E27FC236}">
                  <a16:creationId xmlns:a16="http://schemas.microsoft.com/office/drawing/2014/main" id="{E1B8971A-443D-600B-5D09-66919D62E0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5" name="Право съединение 24">
              <a:extLst>
                <a:ext uri="{FF2B5EF4-FFF2-40B4-BE49-F238E27FC236}">
                  <a16:creationId xmlns:a16="http://schemas.microsoft.com/office/drawing/2014/main" id="{EC889F51-C395-B170-6771-68A12CB8BB5B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Правоъгълник 25">
            <a:extLst>
              <a:ext uri="{FF2B5EF4-FFF2-40B4-BE49-F238E27FC236}">
                <a16:creationId xmlns:a16="http://schemas.microsoft.com/office/drawing/2014/main" id="{0C2CCFBB-CEA1-F3EE-683C-AE8849EFBA79}"/>
              </a:ext>
            </a:extLst>
          </p:cNvPr>
          <p:cNvSpPr/>
          <p:nvPr/>
        </p:nvSpPr>
        <p:spPr>
          <a:xfrm>
            <a:off x="2623458" y="454692"/>
            <a:ext cx="676127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ТВОРЧЕСКИ ИГРИ НА ОТКРИТО</a:t>
            </a:r>
          </a:p>
        </p:txBody>
      </p:sp>
      <p:grpSp>
        <p:nvGrpSpPr>
          <p:cNvPr id="2" name="Групиране 1">
            <a:extLst>
              <a:ext uri="{FF2B5EF4-FFF2-40B4-BE49-F238E27FC236}">
                <a16:creationId xmlns:a16="http://schemas.microsoft.com/office/drawing/2014/main" id="{0EFD7B02-03AE-93DA-E9E9-D0AEEF15829F}"/>
              </a:ext>
            </a:extLst>
          </p:cNvPr>
          <p:cNvGrpSpPr/>
          <p:nvPr/>
        </p:nvGrpSpPr>
        <p:grpSpPr>
          <a:xfrm>
            <a:off x="290185" y="5949349"/>
            <a:ext cx="663368" cy="558168"/>
            <a:chOff x="309441" y="310348"/>
            <a:chExt cx="796885" cy="686254"/>
          </a:xfrm>
        </p:grpSpPr>
        <p:pic>
          <p:nvPicPr>
            <p:cNvPr id="3" name="Picture 2" descr="C:\Users\Fujitsu\Desktop\konferenciq_2023\listo.png">
              <a:extLst>
                <a:ext uri="{FF2B5EF4-FFF2-40B4-BE49-F238E27FC236}">
                  <a16:creationId xmlns:a16="http://schemas.microsoft.com/office/drawing/2014/main" id="{09AA31DC-8DDE-513B-A56E-478B329272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" name="Право съединение 3">
              <a:extLst>
                <a:ext uri="{FF2B5EF4-FFF2-40B4-BE49-F238E27FC236}">
                  <a16:creationId xmlns:a16="http://schemas.microsoft.com/office/drawing/2014/main" id="{0CA6C86F-F3FB-E132-7D69-823480FCDC8D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иране 4">
            <a:extLst>
              <a:ext uri="{FF2B5EF4-FFF2-40B4-BE49-F238E27FC236}">
                <a16:creationId xmlns:a16="http://schemas.microsoft.com/office/drawing/2014/main" id="{A88FCDA3-5028-837E-B269-961A43E58320}"/>
              </a:ext>
            </a:extLst>
          </p:cNvPr>
          <p:cNvGrpSpPr/>
          <p:nvPr/>
        </p:nvGrpSpPr>
        <p:grpSpPr>
          <a:xfrm flipH="1">
            <a:off x="11147465" y="5927420"/>
            <a:ext cx="675092" cy="588744"/>
            <a:chOff x="309441" y="310348"/>
            <a:chExt cx="796885" cy="686254"/>
          </a:xfrm>
        </p:grpSpPr>
        <p:pic>
          <p:nvPicPr>
            <p:cNvPr id="7" name="Picture 2" descr="C:\Users\Fujitsu\Desktop\konferenciq_2023\listo.png">
              <a:extLst>
                <a:ext uri="{FF2B5EF4-FFF2-40B4-BE49-F238E27FC236}">
                  <a16:creationId xmlns:a16="http://schemas.microsoft.com/office/drawing/2014/main" id="{83F071B9-8AB9-F6C0-7AC2-3342CB86C4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Право съединение 8">
              <a:extLst>
                <a:ext uri="{FF2B5EF4-FFF2-40B4-BE49-F238E27FC236}">
                  <a16:creationId xmlns:a16="http://schemas.microsoft.com/office/drawing/2014/main" id="{87DF972A-625E-AB41-0355-FAD4186F7DD4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9735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Картина, която съдържа цвете, изкуство, земя, верига&#10;&#10;Описанието е генерирано автоматично">
            <a:extLst>
              <a:ext uri="{FF2B5EF4-FFF2-40B4-BE49-F238E27FC236}">
                <a16:creationId xmlns:a16="http://schemas.microsoft.com/office/drawing/2014/main" id="{4260CB2B-B91D-DD83-F9AF-9B4EE6434C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321" y="1123525"/>
            <a:ext cx="3453600" cy="460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Картина 2" descr="Картина, която съдържа тебешир, обувки, принадлежност за писане, земя&#10;&#10;Описанието е генерирано автоматично">
            <a:extLst>
              <a:ext uri="{FF2B5EF4-FFF2-40B4-BE49-F238E27FC236}">
                <a16:creationId xmlns:a16="http://schemas.microsoft.com/office/drawing/2014/main" id="{2608D0A2-16D8-C6CC-35DB-80478D8B10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327" y="2102496"/>
            <a:ext cx="3537345" cy="265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Картина 3" descr="Картина, която съдържа тебешир, принадлежност за писане, дрехи, обувки&#10;&#10;Описанието е генерирано автоматично">
            <a:extLst>
              <a:ext uri="{FF2B5EF4-FFF2-40B4-BE49-F238E27FC236}">
                <a16:creationId xmlns:a16="http://schemas.microsoft.com/office/drawing/2014/main" id="{83EDB5A6-1904-387C-0C6E-87648F67F8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6" y="1174703"/>
            <a:ext cx="3453600" cy="460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" name="Групиране 4">
            <a:extLst>
              <a:ext uri="{FF2B5EF4-FFF2-40B4-BE49-F238E27FC236}">
                <a16:creationId xmlns:a16="http://schemas.microsoft.com/office/drawing/2014/main" id="{4C9728DE-8367-5824-4B31-5DA14DD31403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6" name="Picture 2" descr="C:\Users\Fujitsu\Desktop\konferenciq_2023\listo.png">
              <a:extLst>
                <a:ext uri="{FF2B5EF4-FFF2-40B4-BE49-F238E27FC236}">
                  <a16:creationId xmlns:a16="http://schemas.microsoft.com/office/drawing/2014/main" id="{90BB28D5-9A1B-6B7E-BDD4-0ED4DD2CD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Право съединение 6">
              <a:extLst>
                <a:ext uri="{FF2B5EF4-FFF2-40B4-BE49-F238E27FC236}">
                  <a16:creationId xmlns:a16="http://schemas.microsoft.com/office/drawing/2014/main" id="{B56E6F2D-0F95-9581-6CFA-24E18EDEE6A6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иране 7">
            <a:extLst>
              <a:ext uri="{FF2B5EF4-FFF2-40B4-BE49-F238E27FC236}">
                <a16:creationId xmlns:a16="http://schemas.microsoft.com/office/drawing/2014/main" id="{B96B6995-B79E-20D2-C344-D1DD8811731F}"/>
              </a:ext>
            </a:extLst>
          </p:cNvPr>
          <p:cNvGrpSpPr/>
          <p:nvPr/>
        </p:nvGrpSpPr>
        <p:grpSpPr>
          <a:xfrm flipH="1">
            <a:off x="10926305" y="319907"/>
            <a:ext cx="855606" cy="686254"/>
            <a:chOff x="309441" y="310348"/>
            <a:chExt cx="796885" cy="686254"/>
          </a:xfrm>
        </p:grpSpPr>
        <p:pic>
          <p:nvPicPr>
            <p:cNvPr id="9" name="Picture 2" descr="C:\Users\Fujitsu\Desktop\konferenciq_2023\listo.png">
              <a:extLst>
                <a:ext uri="{FF2B5EF4-FFF2-40B4-BE49-F238E27FC236}">
                  <a16:creationId xmlns:a16="http://schemas.microsoft.com/office/drawing/2014/main" id="{98A47327-2628-29BC-21BE-15667245B4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Право съединение 9">
              <a:extLst>
                <a:ext uri="{FF2B5EF4-FFF2-40B4-BE49-F238E27FC236}">
                  <a16:creationId xmlns:a16="http://schemas.microsoft.com/office/drawing/2014/main" id="{CD1DAF23-3233-1B9A-6483-DE9E2497819F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Правоъгълник 10">
            <a:extLst>
              <a:ext uri="{FF2B5EF4-FFF2-40B4-BE49-F238E27FC236}">
                <a16:creationId xmlns:a16="http://schemas.microsoft.com/office/drawing/2014/main" id="{A04B9A14-B880-79EC-071B-4F851A9AE3F3}"/>
              </a:ext>
            </a:extLst>
          </p:cNvPr>
          <p:cNvSpPr/>
          <p:nvPr/>
        </p:nvSpPr>
        <p:spPr>
          <a:xfrm>
            <a:off x="2623450" y="454692"/>
            <a:ext cx="676127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ТВОРЧЕСКИ ИГРИ НА ОТКРИТО</a:t>
            </a:r>
          </a:p>
        </p:txBody>
      </p:sp>
      <p:grpSp>
        <p:nvGrpSpPr>
          <p:cNvPr id="15" name="Групиране 14">
            <a:extLst>
              <a:ext uri="{FF2B5EF4-FFF2-40B4-BE49-F238E27FC236}">
                <a16:creationId xmlns:a16="http://schemas.microsoft.com/office/drawing/2014/main" id="{EA09637F-5BD3-632E-FCB9-50972B231CF0}"/>
              </a:ext>
            </a:extLst>
          </p:cNvPr>
          <p:cNvGrpSpPr/>
          <p:nvPr/>
        </p:nvGrpSpPr>
        <p:grpSpPr>
          <a:xfrm>
            <a:off x="324483" y="5877476"/>
            <a:ext cx="796885" cy="686254"/>
            <a:chOff x="309441" y="310348"/>
            <a:chExt cx="796885" cy="686254"/>
          </a:xfrm>
        </p:grpSpPr>
        <p:pic>
          <p:nvPicPr>
            <p:cNvPr id="16" name="Picture 2" descr="C:\Users\Fujitsu\Desktop\konferenciq_2023\listo.png">
              <a:extLst>
                <a:ext uri="{FF2B5EF4-FFF2-40B4-BE49-F238E27FC236}">
                  <a16:creationId xmlns:a16="http://schemas.microsoft.com/office/drawing/2014/main" id="{5FF16EE9-F905-6CA5-239E-80A6D55385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7" name="Право съединение 16">
              <a:extLst>
                <a:ext uri="{FF2B5EF4-FFF2-40B4-BE49-F238E27FC236}">
                  <a16:creationId xmlns:a16="http://schemas.microsoft.com/office/drawing/2014/main" id="{ED91C2E1-6AF8-5A33-17CA-CB004BC621B5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иране 17">
            <a:extLst>
              <a:ext uri="{FF2B5EF4-FFF2-40B4-BE49-F238E27FC236}">
                <a16:creationId xmlns:a16="http://schemas.microsoft.com/office/drawing/2014/main" id="{7C7EFBF6-D944-3CCF-8730-4ED6901B2B63}"/>
              </a:ext>
            </a:extLst>
          </p:cNvPr>
          <p:cNvGrpSpPr/>
          <p:nvPr/>
        </p:nvGrpSpPr>
        <p:grpSpPr>
          <a:xfrm flipH="1">
            <a:off x="11080236" y="5884497"/>
            <a:ext cx="701675" cy="669925"/>
            <a:chOff x="309441" y="310348"/>
            <a:chExt cx="796885" cy="686254"/>
          </a:xfrm>
        </p:grpSpPr>
        <p:pic>
          <p:nvPicPr>
            <p:cNvPr id="19" name="Picture 2" descr="C:\Users\Fujitsu\Desktop\konferenciq_2023\listo.png">
              <a:extLst>
                <a:ext uri="{FF2B5EF4-FFF2-40B4-BE49-F238E27FC236}">
                  <a16:creationId xmlns:a16="http://schemas.microsoft.com/office/drawing/2014/main" id="{37A17BF2-CA06-8A07-A185-9CAD232F3E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Право съединение 19">
              <a:extLst>
                <a:ext uri="{FF2B5EF4-FFF2-40B4-BE49-F238E27FC236}">
                  <a16:creationId xmlns:a16="http://schemas.microsoft.com/office/drawing/2014/main" id="{76AC4950-DF45-0FD3-5AB6-B4861EC9F0C3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64150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 descr="Картина, която съдържа човек, пеленаче, дрехи, бебе&#10;&#10;Описанието е генерирано автоматично">
            <a:extLst>
              <a:ext uri="{FF2B5EF4-FFF2-40B4-BE49-F238E27FC236}">
                <a16:creationId xmlns:a16="http://schemas.microsoft.com/office/drawing/2014/main" id="{F71693BF-290F-25C1-767E-B06D066960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58" y="1489954"/>
            <a:ext cx="3279163" cy="4372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Картина 7" descr="Картина, която съдържа дрехи, пеленаче, човек, момче&#10;&#10;Описанието е генерирано автоматично">
            <a:extLst>
              <a:ext uri="{FF2B5EF4-FFF2-40B4-BE49-F238E27FC236}">
                <a16:creationId xmlns:a16="http://schemas.microsoft.com/office/drawing/2014/main" id="{7B3CA182-7078-AF13-5F50-56966B65F7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967" y="1460232"/>
            <a:ext cx="3301455" cy="4401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Картина 9" descr="Картина, която съдържа дрехи, обувки, човек, пеленаче&#10;&#10;Описанието е генерирано автоматично">
            <a:extLst>
              <a:ext uri="{FF2B5EF4-FFF2-40B4-BE49-F238E27FC236}">
                <a16:creationId xmlns:a16="http://schemas.microsoft.com/office/drawing/2014/main" id="{204B9E0D-FDFF-43DD-D288-4AFC02D650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986" y="1460231"/>
            <a:ext cx="3301455" cy="4401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Групиране 10">
            <a:extLst>
              <a:ext uri="{FF2B5EF4-FFF2-40B4-BE49-F238E27FC236}">
                <a16:creationId xmlns:a16="http://schemas.microsoft.com/office/drawing/2014/main" id="{02788E38-3948-E1DE-DF57-D564C0129EF8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12" name="Picture 2" descr="C:\Users\Fujitsu\Desktop\konferenciq_2023\listo.png">
              <a:extLst>
                <a:ext uri="{FF2B5EF4-FFF2-40B4-BE49-F238E27FC236}">
                  <a16:creationId xmlns:a16="http://schemas.microsoft.com/office/drawing/2014/main" id="{CF4C8753-38BA-BE0C-7B66-14EFB5043C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Право съединение 12">
              <a:extLst>
                <a:ext uri="{FF2B5EF4-FFF2-40B4-BE49-F238E27FC236}">
                  <a16:creationId xmlns:a16="http://schemas.microsoft.com/office/drawing/2014/main" id="{15D52751-9A3B-D9E1-A8F9-7BC3F440B7D7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иране 13">
            <a:extLst>
              <a:ext uri="{FF2B5EF4-FFF2-40B4-BE49-F238E27FC236}">
                <a16:creationId xmlns:a16="http://schemas.microsoft.com/office/drawing/2014/main" id="{1BAB5196-4961-E05A-40A4-209FF315114F}"/>
              </a:ext>
            </a:extLst>
          </p:cNvPr>
          <p:cNvGrpSpPr/>
          <p:nvPr/>
        </p:nvGrpSpPr>
        <p:grpSpPr>
          <a:xfrm flipH="1">
            <a:off x="10926305" y="319907"/>
            <a:ext cx="855606" cy="686254"/>
            <a:chOff x="309441" y="310348"/>
            <a:chExt cx="796885" cy="686254"/>
          </a:xfrm>
        </p:grpSpPr>
        <p:pic>
          <p:nvPicPr>
            <p:cNvPr id="15" name="Picture 2" descr="C:\Users\Fujitsu\Desktop\konferenciq_2023\listo.png">
              <a:extLst>
                <a:ext uri="{FF2B5EF4-FFF2-40B4-BE49-F238E27FC236}">
                  <a16:creationId xmlns:a16="http://schemas.microsoft.com/office/drawing/2014/main" id="{BA17678D-7E8E-4A2B-C4CA-82F4436631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Право съединение 15">
              <a:extLst>
                <a:ext uri="{FF2B5EF4-FFF2-40B4-BE49-F238E27FC236}">
                  <a16:creationId xmlns:a16="http://schemas.microsoft.com/office/drawing/2014/main" id="{C6DE8832-CE13-5822-EF91-AE63F3521E6F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Правоъгълник 16">
            <a:extLst>
              <a:ext uri="{FF2B5EF4-FFF2-40B4-BE49-F238E27FC236}">
                <a16:creationId xmlns:a16="http://schemas.microsoft.com/office/drawing/2014/main" id="{EBB8611E-5F68-E26D-BC9A-A5E3A204B340}"/>
              </a:ext>
            </a:extLst>
          </p:cNvPr>
          <p:cNvSpPr/>
          <p:nvPr/>
        </p:nvSpPr>
        <p:spPr>
          <a:xfrm>
            <a:off x="2623450" y="487350"/>
            <a:ext cx="676127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ТВОРЧЕСКИ ИГРИ НА ОТКРИТО</a:t>
            </a:r>
          </a:p>
        </p:txBody>
      </p:sp>
    </p:spTree>
    <p:extLst>
      <p:ext uri="{BB962C8B-B14F-4D97-AF65-F5344CB8AC3E}">
        <p14:creationId xmlns:p14="http://schemas.microsoft.com/office/powerpoint/2010/main" val="3789518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6BCE8EB-AC4E-42D9-A005-F0E7F2264D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BE9DD96-7E00-42A6-B4DA-084DD6ACFD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bg-BG"/>
          </a:p>
        </p:txBody>
      </p:sp>
      <p:pic>
        <p:nvPicPr>
          <p:cNvPr id="3" name="Картина 2" descr="Картина, която съдържа земя, безгръбначно, на открито, конски кестен&#10;&#10;Описанието е генерирано автоматично">
            <a:extLst>
              <a:ext uri="{FF2B5EF4-FFF2-40B4-BE49-F238E27FC236}">
                <a16:creationId xmlns:a16="http://schemas.microsoft.com/office/drawing/2014/main" id="{B5D76BBD-900B-8180-C90F-072850FEBF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02" y="1278209"/>
            <a:ext cx="3685816" cy="4914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45A9E16-C3FA-4AFD-9CD3-FD424FE823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280" y="1156447"/>
            <a:ext cx="0" cy="44285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Картина 4" descr="Картина, която съдържа земя, на открито, риф, улица&#10;&#10;Описанието е генерирано автоматично">
            <a:extLst>
              <a:ext uri="{FF2B5EF4-FFF2-40B4-BE49-F238E27FC236}">
                <a16:creationId xmlns:a16="http://schemas.microsoft.com/office/drawing/2014/main" id="{73FD9E42-D898-C431-467B-5C9450B0C7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421" y="1445456"/>
            <a:ext cx="6626304" cy="4671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Групиране 5">
            <a:extLst>
              <a:ext uri="{FF2B5EF4-FFF2-40B4-BE49-F238E27FC236}">
                <a16:creationId xmlns:a16="http://schemas.microsoft.com/office/drawing/2014/main" id="{8F0A765C-E787-B237-898E-F191C27D593C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7" name="Picture 2" descr="C:\Users\Fujitsu\Desktop\konferenciq_2023\listo.png">
              <a:extLst>
                <a:ext uri="{FF2B5EF4-FFF2-40B4-BE49-F238E27FC236}">
                  <a16:creationId xmlns:a16="http://schemas.microsoft.com/office/drawing/2014/main" id="{D9BA8A8A-55DF-7725-5095-72F6ECC254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Право съединение 7">
              <a:extLst>
                <a:ext uri="{FF2B5EF4-FFF2-40B4-BE49-F238E27FC236}">
                  <a16:creationId xmlns:a16="http://schemas.microsoft.com/office/drawing/2014/main" id="{069249E6-A87B-DD24-AA7D-808C1A857EC9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Групиране 8">
            <a:extLst>
              <a:ext uri="{FF2B5EF4-FFF2-40B4-BE49-F238E27FC236}">
                <a16:creationId xmlns:a16="http://schemas.microsoft.com/office/drawing/2014/main" id="{FAFB0B14-2DE2-AE56-DD13-335AF1C34021}"/>
              </a:ext>
            </a:extLst>
          </p:cNvPr>
          <p:cNvGrpSpPr/>
          <p:nvPr/>
        </p:nvGrpSpPr>
        <p:grpSpPr>
          <a:xfrm flipH="1">
            <a:off x="10926305" y="319907"/>
            <a:ext cx="855606" cy="686254"/>
            <a:chOff x="309441" y="310348"/>
            <a:chExt cx="796885" cy="686254"/>
          </a:xfrm>
        </p:grpSpPr>
        <p:pic>
          <p:nvPicPr>
            <p:cNvPr id="11" name="Picture 2" descr="C:\Users\Fujitsu\Desktop\konferenciq_2023\listo.png">
              <a:extLst>
                <a:ext uri="{FF2B5EF4-FFF2-40B4-BE49-F238E27FC236}">
                  <a16:creationId xmlns:a16="http://schemas.microsoft.com/office/drawing/2014/main" id="{BA99B0A1-3A6E-72FF-B163-EDDD2A8665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Право съединение 12">
              <a:extLst>
                <a:ext uri="{FF2B5EF4-FFF2-40B4-BE49-F238E27FC236}">
                  <a16:creationId xmlns:a16="http://schemas.microsoft.com/office/drawing/2014/main" id="{B61A3FCF-6117-5FF2-42D3-C02A7E382AD7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Правоъгълник 14">
            <a:extLst>
              <a:ext uri="{FF2B5EF4-FFF2-40B4-BE49-F238E27FC236}">
                <a16:creationId xmlns:a16="http://schemas.microsoft.com/office/drawing/2014/main" id="{DB9A49B3-8686-9441-8D26-F74FB3C74F9A}"/>
              </a:ext>
            </a:extLst>
          </p:cNvPr>
          <p:cNvSpPr/>
          <p:nvPr/>
        </p:nvSpPr>
        <p:spPr>
          <a:xfrm>
            <a:off x="2991468" y="454692"/>
            <a:ext cx="60252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ТВОРЧЕСКИ ИГРИ НА ОТКРИТО</a:t>
            </a:r>
          </a:p>
        </p:txBody>
      </p:sp>
    </p:spTree>
    <p:extLst>
      <p:ext uri="{BB962C8B-B14F-4D97-AF65-F5344CB8AC3E}">
        <p14:creationId xmlns:p14="http://schemas.microsoft.com/office/powerpoint/2010/main" val="1220165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659D223-F510-42C1-9DF1-1246405263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bg-BG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B2D573-90C6-4223-BDB0-20D4FD97D6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5B834C4-13F9-494E-82A6-7B52564164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bg-BG"/>
          </a:p>
        </p:txBody>
      </p:sp>
      <p:pic>
        <p:nvPicPr>
          <p:cNvPr id="8" name="Картина 7" descr="Картина, която съдържа сърце, Свети валентин, изкуство, розово&#10;&#10;Описанието е генерирано автоматично">
            <a:extLst>
              <a:ext uri="{FF2B5EF4-FFF2-40B4-BE49-F238E27FC236}">
                <a16:creationId xmlns:a16="http://schemas.microsoft.com/office/drawing/2014/main" id="{F9FA23BF-4A3F-3C24-B872-1157F90DB0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360" y="1083686"/>
            <a:ext cx="3673167" cy="4897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19318D1-076E-4507-9978-850C650698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156447"/>
            <a:ext cx="0" cy="44285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Картина 5" descr="Картина, която съдържа обувки, земя, тебешир, дрехи&#10;&#10;Описанието е генерирано автоматично">
            <a:extLst>
              <a:ext uri="{FF2B5EF4-FFF2-40B4-BE49-F238E27FC236}">
                <a16:creationId xmlns:a16="http://schemas.microsoft.com/office/drawing/2014/main" id="{DD5EB0AC-A100-1223-D0CF-7EFA91DDE9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47" y="1156447"/>
            <a:ext cx="3673167" cy="4897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" name="Групиране 8">
            <a:extLst>
              <a:ext uri="{FF2B5EF4-FFF2-40B4-BE49-F238E27FC236}">
                <a16:creationId xmlns:a16="http://schemas.microsoft.com/office/drawing/2014/main" id="{59909B0F-16B2-B26C-A42F-AB38F4D2E405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10" name="Picture 2" descr="C:\Users\Fujitsu\Desktop\konferenciq_2023\listo.png">
              <a:extLst>
                <a:ext uri="{FF2B5EF4-FFF2-40B4-BE49-F238E27FC236}">
                  <a16:creationId xmlns:a16="http://schemas.microsoft.com/office/drawing/2014/main" id="{266E5898-44E4-FF49-2D7E-5345FCD7D4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Право съединение 10">
              <a:extLst>
                <a:ext uri="{FF2B5EF4-FFF2-40B4-BE49-F238E27FC236}">
                  <a16:creationId xmlns:a16="http://schemas.microsoft.com/office/drawing/2014/main" id="{BDCD171F-56E4-B210-BE6F-81FB8E835666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Групиране 11">
            <a:extLst>
              <a:ext uri="{FF2B5EF4-FFF2-40B4-BE49-F238E27FC236}">
                <a16:creationId xmlns:a16="http://schemas.microsoft.com/office/drawing/2014/main" id="{963EAC69-A8DF-4C27-2C12-6176C607BCD7}"/>
              </a:ext>
            </a:extLst>
          </p:cNvPr>
          <p:cNvGrpSpPr/>
          <p:nvPr/>
        </p:nvGrpSpPr>
        <p:grpSpPr>
          <a:xfrm flipH="1">
            <a:off x="10926305" y="319907"/>
            <a:ext cx="855606" cy="686254"/>
            <a:chOff x="309441" y="310348"/>
            <a:chExt cx="796885" cy="686254"/>
          </a:xfrm>
        </p:grpSpPr>
        <p:pic>
          <p:nvPicPr>
            <p:cNvPr id="14" name="Picture 2" descr="C:\Users\Fujitsu\Desktop\konferenciq_2023\listo.png">
              <a:extLst>
                <a:ext uri="{FF2B5EF4-FFF2-40B4-BE49-F238E27FC236}">
                  <a16:creationId xmlns:a16="http://schemas.microsoft.com/office/drawing/2014/main" id="{53E32758-1148-448B-DBB9-E1196CAA7D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Право съединение 15">
              <a:extLst>
                <a:ext uri="{FF2B5EF4-FFF2-40B4-BE49-F238E27FC236}">
                  <a16:creationId xmlns:a16="http://schemas.microsoft.com/office/drawing/2014/main" id="{8B7B3594-53C4-1ACD-DD13-4680F4EDD817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Правоъгълник 17">
            <a:extLst>
              <a:ext uri="{FF2B5EF4-FFF2-40B4-BE49-F238E27FC236}">
                <a16:creationId xmlns:a16="http://schemas.microsoft.com/office/drawing/2014/main" id="{44018D60-981A-AE15-9780-C60DE3E43967}"/>
              </a:ext>
            </a:extLst>
          </p:cNvPr>
          <p:cNvSpPr/>
          <p:nvPr/>
        </p:nvSpPr>
        <p:spPr>
          <a:xfrm>
            <a:off x="2991468" y="454692"/>
            <a:ext cx="60252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ТВОРЧЕСКИ ИГРИ НА ОТКРИТО</a:t>
            </a:r>
          </a:p>
        </p:txBody>
      </p:sp>
    </p:spTree>
    <p:extLst>
      <p:ext uri="{BB962C8B-B14F-4D97-AF65-F5344CB8AC3E}">
        <p14:creationId xmlns:p14="http://schemas.microsoft.com/office/powerpoint/2010/main" val="2413447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0000000_255353100920815_4857229179862300799_n">
            <a:hlinkClick r:id="" action="ppaction://media"/>
            <a:extLst>
              <a:ext uri="{FF2B5EF4-FFF2-40B4-BE49-F238E27FC236}">
                <a16:creationId xmlns:a16="http://schemas.microsoft.com/office/drawing/2014/main" id="{6FC41609-5FAB-A0E8-FB0B-E7A20A337F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069191" y="1723711"/>
            <a:ext cx="8347530" cy="4695486"/>
          </a:xfrm>
          <a:prstGeom prst="rect">
            <a:avLst/>
          </a:prstGeom>
        </p:spPr>
      </p:pic>
      <p:grpSp>
        <p:nvGrpSpPr>
          <p:cNvPr id="14" name="Групиране 13">
            <a:extLst>
              <a:ext uri="{FF2B5EF4-FFF2-40B4-BE49-F238E27FC236}">
                <a16:creationId xmlns:a16="http://schemas.microsoft.com/office/drawing/2014/main" id="{D0FCAD85-FEF7-807B-3DC2-145B848A3D5A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15" name="Picture 2" descr="C:\Users\Fujitsu\Desktop\konferenciq_2023\listo.png">
              <a:extLst>
                <a:ext uri="{FF2B5EF4-FFF2-40B4-BE49-F238E27FC236}">
                  <a16:creationId xmlns:a16="http://schemas.microsoft.com/office/drawing/2014/main" id="{296410AD-674C-46B0-FEA9-694F674A4E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Право съединение 15">
              <a:extLst>
                <a:ext uri="{FF2B5EF4-FFF2-40B4-BE49-F238E27FC236}">
                  <a16:creationId xmlns:a16="http://schemas.microsoft.com/office/drawing/2014/main" id="{2F1A3DD1-A238-84A6-5615-4CEB988DF958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иране 16">
            <a:extLst>
              <a:ext uri="{FF2B5EF4-FFF2-40B4-BE49-F238E27FC236}">
                <a16:creationId xmlns:a16="http://schemas.microsoft.com/office/drawing/2014/main" id="{CF7031CE-20C2-B187-E8FB-6E4C103B2D6F}"/>
              </a:ext>
            </a:extLst>
          </p:cNvPr>
          <p:cNvGrpSpPr/>
          <p:nvPr/>
        </p:nvGrpSpPr>
        <p:grpSpPr>
          <a:xfrm flipH="1">
            <a:off x="10926305" y="319907"/>
            <a:ext cx="855606" cy="686254"/>
            <a:chOff x="309441" y="310348"/>
            <a:chExt cx="796885" cy="686254"/>
          </a:xfrm>
        </p:grpSpPr>
        <p:pic>
          <p:nvPicPr>
            <p:cNvPr id="18" name="Picture 2" descr="C:\Users\Fujitsu\Desktop\konferenciq_2023\listo.png">
              <a:extLst>
                <a:ext uri="{FF2B5EF4-FFF2-40B4-BE49-F238E27FC236}">
                  <a16:creationId xmlns:a16="http://schemas.microsoft.com/office/drawing/2014/main" id="{389B4DB7-26EE-5B71-213B-6D771DE43F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9" name="Право съединение 18">
              <a:extLst>
                <a:ext uri="{FF2B5EF4-FFF2-40B4-BE49-F238E27FC236}">
                  <a16:creationId xmlns:a16="http://schemas.microsoft.com/office/drawing/2014/main" id="{CB95C0B4-E8A6-6256-EA18-50BDDA610596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Групиране 19">
            <a:extLst>
              <a:ext uri="{FF2B5EF4-FFF2-40B4-BE49-F238E27FC236}">
                <a16:creationId xmlns:a16="http://schemas.microsoft.com/office/drawing/2014/main" id="{9256CFAA-7ADF-5879-2C83-0F35EB1EE7AE}"/>
              </a:ext>
            </a:extLst>
          </p:cNvPr>
          <p:cNvGrpSpPr/>
          <p:nvPr/>
        </p:nvGrpSpPr>
        <p:grpSpPr>
          <a:xfrm flipH="1">
            <a:off x="10894150" y="5688699"/>
            <a:ext cx="855606" cy="686254"/>
            <a:chOff x="309441" y="310348"/>
            <a:chExt cx="796885" cy="686254"/>
          </a:xfrm>
        </p:grpSpPr>
        <p:pic>
          <p:nvPicPr>
            <p:cNvPr id="21" name="Picture 2" descr="C:\Users\Fujitsu\Desktop\konferenciq_2023\listo.png">
              <a:extLst>
                <a:ext uri="{FF2B5EF4-FFF2-40B4-BE49-F238E27FC236}">
                  <a16:creationId xmlns:a16="http://schemas.microsoft.com/office/drawing/2014/main" id="{52A65638-FD76-3B1D-06CB-86632DC84E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2" name="Право съединение 21">
              <a:extLst>
                <a:ext uri="{FF2B5EF4-FFF2-40B4-BE49-F238E27FC236}">
                  <a16:creationId xmlns:a16="http://schemas.microsoft.com/office/drawing/2014/main" id="{60E8DB2F-A953-C269-539C-DA6013521A26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иране 22">
            <a:extLst>
              <a:ext uri="{FF2B5EF4-FFF2-40B4-BE49-F238E27FC236}">
                <a16:creationId xmlns:a16="http://schemas.microsoft.com/office/drawing/2014/main" id="{D0256CCB-7AC3-9658-87D4-BEF962A57632}"/>
              </a:ext>
            </a:extLst>
          </p:cNvPr>
          <p:cNvGrpSpPr/>
          <p:nvPr/>
        </p:nvGrpSpPr>
        <p:grpSpPr>
          <a:xfrm>
            <a:off x="380196" y="5771922"/>
            <a:ext cx="796885" cy="686254"/>
            <a:chOff x="309441" y="310348"/>
            <a:chExt cx="796885" cy="686254"/>
          </a:xfrm>
        </p:grpSpPr>
        <p:pic>
          <p:nvPicPr>
            <p:cNvPr id="24" name="Picture 2" descr="C:\Users\Fujitsu\Desktop\konferenciq_2023\listo.png">
              <a:extLst>
                <a:ext uri="{FF2B5EF4-FFF2-40B4-BE49-F238E27FC236}">
                  <a16:creationId xmlns:a16="http://schemas.microsoft.com/office/drawing/2014/main" id="{0838A24B-D2EF-B05F-10B0-DDE209C83A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5" name="Право съединение 24">
              <a:extLst>
                <a:ext uri="{FF2B5EF4-FFF2-40B4-BE49-F238E27FC236}">
                  <a16:creationId xmlns:a16="http://schemas.microsoft.com/office/drawing/2014/main" id="{A249955F-E09F-31DF-CE65-85E61795D2E3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Правоъгълник 1">
            <a:extLst>
              <a:ext uri="{FF2B5EF4-FFF2-40B4-BE49-F238E27FC236}">
                <a16:creationId xmlns:a16="http://schemas.microsoft.com/office/drawing/2014/main" id="{3D624C55-0F8B-6ED4-FD22-0413AF8890A9}"/>
              </a:ext>
            </a:extLst>
          </p:cNvPr>
          <p:cNvSpPr/>
          <p:nvPr/>
        </p:nvSpPr>
        <p:spPr>
          <a:xfrm>
            <a:off x="1638708" y="319907"/>
            <a:ext cx="8767528" cy="114063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bg-BG" sz="2400" b="1" kern="100" cap="none" spc="0" dirty="0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ИГРИ НА ДВОРА С ИЗПОЛЗВАНЕ НА НЕТРАДИЦИОННИ </a:t>
            </a:r>
          </a:p>
          <a:p>
            <a:pPr algn="ctr">
              <a:lnSpc>
                <a:spcPct val="150000"/>
              </a:lnSpc>
            </a:pPr>
            <a:r>
              <a:rPr lang="bg-BG" sz="2400" b="1" kern="100" cap="none" spc="0" dirty="0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ТЕХНИКИ И МАТЕРИАЛИ ЗА РИСУВАНЕ ВЪРХУ СНЯГ</a:t>
            </a:r>
            <a:r>
              <a:rPr lang="bg-BG" sz="2400" b="1" kern="100" cap="none" spc="0" dirty="0">
                <a:ln/>
                <a:solidFill>
                  <a:schemeClr val="accent3"/>
                </a:solidFill>
                <a:effectLst/>
                <a:latin typeface="Segoe UI Historic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bg-BG" sz="2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8290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7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Няма налично описание.">
            <a:extLst>
              <a:ext uri="{FF2B5EF4-FFF2-40B4-BE49-F238E27FC236}">
                <a16:creationId xmlns:a16="http://schemas.microsoft.com/office/drawing/2014/main" id="{F02616AC-6A81-C305-6D8C-8D60311F3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" r="18925" b="-1"/>
          <a:stretch/>
        </p:blipFill>
        <p:spPr bwMode="auto">
          <a:xfrm>
            <a:off x="456865" y="2008654"/>
            <a:ext cx="3470431" cy="3279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Няма налично описание.">
            <a:extLst>
              <a:ext uri="{FF2B5EF4-FFF2-40B4-BE49-F238E27FC236}">
                <a16:creationId xmlns:a16="http://schemas.microsoft.com/office/drawing/2014/main" id="{1A97A641-253B-74EE-D9E6-91A31B9006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7" r="-1" b="23685"/>
          <a:stretch/>
        </p:blipFill>
        <p:spPr bwMode="auto">
          <a:xfrm>
            <a:off x="4040168" y="1842374"/>
            <a:ext cx="3824002" cy="3613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DCB7DB1D-FD9F-E526-B144-B48713DB6C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2028" r="7337" b="-3"/>
          <a:stretch/>
        </p:blipFill>
        <p:spPr bwMode="auto">
          <a:xfrm>
            <a:off x="7960119" y="1842374"/>
            <a:ext cx="3824002" cy="3613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" name="Групиране 2">
            <a:extLst>
              <a:ext uri="{FF2B5EF4-FFF2-40B4-BE49-F238E27FC236}">
                <a16:creationId xmlns:a16="http://schemas.microsoft.com/office/drawing/2014/main" id="{28270D37-79E5-5CF7-3416-432785558F22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4" name="Picture 2" descr="C:\Users\Fujitsu\Desktop\konferenciq_2023\listo.png">
              <a:extLst>
                <a:ext uri="{FF2B5EF4-FFF2-40B4-BE49-F238E27FC236}">
                  <a16:creationId xmlns:a16="http://schemas.microsoft.com/office/drawing/2014/main" id="{F9DB2A82-8BE8-1906-5E94-E48841541F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Право съединение 4">
              <a:extLst>
                <a:ext uri="{FF2B5EF4-FFF2-40B4-BE49-F238E27FC236}">
                  <a16:creationId xmlns:a16="http://schemas.microsoft.com/office/drawing/2014/main" id="{06B352CD-6135-7A08-B83A-611C254F05D9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иране 7">
            <a:extLst>
              <a:ext uri="{FF2B5EF4-FFF2-40B4-BE49-F238E27FC236}">
                <a16:creationId xmlns:a16="http://schemas.microsoft.com/office/drawing/2014/main" id="{0FBF85E5-113B-6E0C-5A7F-7A15EF18FE16}"/>
              </a:ext>
            </a:extLst>
          </p:cNvPr>
          <p:cNvGrpSpPr/>
          <p:nvPr/>
        </p:nvGrpSpPr>
        <p:grpSpPr>
          <a:xfrm flipH="1">
            <a:off x="10955190" y="381103"/>
            <a:ext cx="856614" cy="686254"/>
            <a:chOff x="309441" y="310348"/>
            <a:chExt cx="796885" cy="686254"/>
          </a:xfrm>
        </p:grpSpPr>
        <p:pic>
          <p:nvPicPr>
            <p:cNvPr id="9" name="Picture 2" descr="C:\Users\Fujitsu\Desktop\konferenciq_2023\listo.png">
              <a:extLst>
                <a:ext uri="{FF2B5EF4-FFF2-40B4-BE49-F238E27FC236}">
                  <a16:creationId xmlns:a16="http://schemas.microsoft.com/office/drawing/2014/main" id="{FD6D66DB-E697-9DDB-1F65-91D3BA6B2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Право съединение 9">
              <a:extLst>
                <a:ext uri="{FF2B5EF4-FFF2-40B4-BE49-F238E27FC236}">
                  <a16:creationId xmlns:a16="http://schemas.microsoft.com/office/drawing/2014/main" id="{2E657DA1-FD98-8135-CC21-0031F1698A19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Правоъгълник 1">
            <a:extLst>
              <a:ext uri="{FF2B5EF4-FFF2-40B4-BE49-F238E27FC236}">
                <a16:creationId xmlns:a16="http://schemas.microsoft.com/office/drawing/2014/main" id="{522617A0-CA89-FA04-21F3-958A01BFCFD5}"/>
              </a:ext>
            </a:extLst>
          </p:cNvPr>
          <p:cNvSpPr/>
          <p:nvPr/>
        </p:nvSpPr>
        <p:spPr>
          <a:xfrm>
            <a:off x="2338677" y="364461"/>
            <a:ext cx="7359707" cy="111524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БИЛКАРСТВО И ГРАДИНАРСТВО</a:t>
            </a:r>
            <a:endParaRPr lang="en-US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ПИСАНЕ НА ЦИФРИ ВЪРХУ ПЯСЪК</a:t>
            </a:r>
            <a:endParaRPr lang="bg-BG" sz="36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6" name="Групиране 5">
            <a:extLst>
              <a:ext uri="{FF2B5EF4-FFF2-40B4-BE49-F238E27FC236}">
                <a16:creationId xmlns:a16="http://schemas.microsoft.com/office/drawing/2014/main" id="{F465DF3C-B3DE-3D8E-A8C7-CD4061893DFB}"/>
              </a:ext>
            </a:extLst>
          </p:cNvPr>
          <p:cNvGrpSpPr/>
          <p:nvPr/>
        </p:nvGrpSpPr>
        <p:grpSpPr>
          <a:xfrm>
            <a:off x="380196" y="5817248"/>
            <a:ext cx="796885" cy="686254"/>
            <a:chOff x="309441" y="310348"/>
            <a:chExt cx="796885" cy="686254"/>
          </a:xfrm>
        </p:grpSpPr>
        <p:pic>
          <p:nvPicPr>
            <p:cNvPr id="11" name="Picture 2" descr="C:\Users\Fujitsu\Desktop\konferenciq_2023\listo.png">
              <a:extLst>
                <a:ext uri="{FF2B5EF4-FFF2-40B4-BE49-F238E27FC236}">
                  <a16:creationId xmlns:a16="http://schemas.microsoft.com/office/drawing/2014/main" id="{58574D5D-C2C3-F4A2-1BAC-3E85919A3C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" name="Право съединение 11">
              <a:extLst>
                <a:ext uri="{FF2B5EF4-FFF2-40B4-BE49-F238E27FC236}">
                  <a16:creationId xmlns:a16="http://schemas.microsoft.com/office/drawing/2014/main" id="{7ED236AE-CA92-5C85-5D7D-E02B7FF6F965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иране 12">
            <a:extLst>
              <a:ext uri="{FF2B5EF4-FFF2-40B4-BE49-F238E27FC236}">
                <a16:creationId xmlns:a16="http://schemas.microsoft.com/office/drawing/2014/main" id="{9665CC00-D2A8-DD62-8278-B22DB5CAE123}"/>
              </a:ext>
            </a:extLst>
          </p:cNvPr>
          <p:cNvGrpSpPr/>
          <p:nvPr/>
        </p:nvGrpSpPr>
        <p:grpSpPr>
          <a:xfrm flipH="1">
            <a:off x="10927507" y="5710591"/>
            <a:ext cx="856614" cy="686254"/>
            <a:chOff x="309441" y="310348"/>
            <a:chExt cx="796885" cy="686254"/>
          </a:xfrm>
        </p:grpSpPr>
        <p:pic>
          <p:nvPicPr>
            <p:cNvPr id="14" name="Picture 2" descr="C:\Users\Fujitsu\Desktop\konferenciq_2023\listo.png">
              <a:extLst>
                <a:ext uri="{FF2B5EF4-FFF2-40B4-BE49-F238E27FC236}">
                  <a16:creationId xmlns:a16="http://schemas.microsoft.com/office/drawing/2014/main" id="{60C28945-324F-0148-D0F1-FF3B06F2D9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Право съединение 14">
              <a:extLst>
                <a:ext uri="{FF2B5EF4-FFF2-40B4-BE49-F238E27FC236}">
                  <a16:creationId xmlns:a16="http://schemas.microsoft.com/office/drawing/2014/main" id="{97065FFC-8963-CF7D-C572-FF29917FF4EF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20048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97A075B-84B3-56D2-B940-630F1232B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569" y="5860664"/>
            <a:ext cx="3931920" cy="352697"/>
          </a:xfrm>
        </p:spPr>
        <p:txBody>
          <a:bodyPr/>
          <a:lstStyle/>
          <a:p>
            <a:r>
              <a:rPr lang="bg-BG" sz="18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КАРТОНЕНА ДЖАГА С ЩИПКИ</a:t>
            </a:r>
            <a:endParaRPr lang="bg-BG" b="1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FC02E5CC-0EC6-8F8A-0826-93234A8DD3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24696"/>
          <a:stretch/>
        </p:blipFill>
        <p:spPr bwMode="auto">
          <a:xfrm>
            <a:off x="472305" y="1304132"/>
            <a:ext cx="4232582" cy="4249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0603A03A-03CE-ED4C-9261-46CD8432A43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00194" y="1239694"/>
            <a:ext cx="2438876" cy="4335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E51A7F32-75A9-714E-B3A1-6DDD3EFBE391}"/>
              </a:ext>
            </a:extLst>
          </p:cNvPr>
          <p:cNvSpPr txBox="1"/>
          <p:nvPr/>
        </p:nvSpPr>
        <p:spPr>
          <a:xfrm>
            <a:off x="9316455" y="5812542"/>
            <a:ext cx="22226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Aft>
                <a:spcPts val="1000"/>
              </a:spcAft>
            </a:pPr>
            <a:r>
              <a:rPr lang="bg-BG" sz="18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ЦВЕТНИ ТОПЧЕТА В КОРИ ЗА ЯЙЦА</a:t>
            </a:r>
            <a:endParaRPr lang="bg-BG" sz="1400" b="1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490C55A5-8704-806C-5FC2-B4841216E7F4}"/>
              </a:ext>
            </a:extLst>
          </p:cNvPr>
          <p:cNvSpPr txBox="1"/>
          <p:nvPr/>
        </p:nvSpPr>
        <p:spPr>
          <a:xfrm>
            <a:off x="4894681" y="5860664"/>
            <a:ext cx="4232582" cy="383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bg-BG" sz="1800" b="1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„СЛЕДВАЙ СТЪПКИТЕ С ПОДСКОК“ </a:t>
            </a:r>
            <a:endParaRPr lang="bg-BG" sz="1400" b="1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F5CC9EAE-57AF-D044-2B43-84ABC2EBF6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4473"/>
          <a:stretch/>
        </p:blipFill>
        <p:spPr bwMode="auto">
          <a:xfrm>
            <a:off x="5203896" y="1425338"/>
            <a:ext cx="3105141" cy="4216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99EAF933-187A-9F9D-A650-EB5ACE90A99C}"/>
              </a:ext>
            </a:extLst>
          </p:cNvPr>
          <p:cNvSpPr/>
          <p:nvPr/>
        </p:nvSpPr>
        <p:spPr>
          <a:xfrm>
            <a:off x="6003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bg-BG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Правоъгълник 8">
            <a:extLst>
              <a:ext uri="{FF2B5EF4-FFF2-40B4-BE49-F238E27FC236}">
                <a16:creationId xmlns:a16="http://schemas.microsoft.com/office/drawing/2014/main" id="{6EDE5E2D-83E2-457D-00C6-280DB0A54173}"/>
              </a:ext>
            </a:extLst>
          </p:cNvPr>
          <p:cNvSpPr/>
          <p:nvPr/>
        </p:nvSpPr>
        <p:spPr>
          <a:xfrm>
            <a:off x="2597374" y="440909"/>
            <a:ext cx="676127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ТВОРЧЕСКИ ИГРИ НА ОТКРИТО</a:t>
            </a:r>
          </a:p>
        </p:txBody>
      </p:sp>
    </p:spTree>
    <p:extLst>
      <p:ext uri="{BB962C8B-B14F-4D97-AF65-F5344CB8AC3E}">
        <p14:creationId xmlns:p14="http://schemas.microsoft.com/office/powerpoint/2010/main" val="1318824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6">
            <a:extLst>
              <a:ext uri="{FF2B5EF4-FFF2-40B4-BE49-F238E27FC236}">
                <a16:creationId xmlns:a16="http://schemas.microsoft.com/office/drawing/2014/main" id="{56827C3C-D52F-46CE-A441-3CD6A1A6A0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52A8B51-0A89-497B-B882-6658E029A3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Картина 5" descr="Картина, която съдържа човек, дрехи, колаж, текст&#10;&#10;Описанието е генерирано автоматично">
            <a:extLst>
              <a:ext uri="{FF2B5EF4-FFF2-40B4-BE49-F238E27FC236}">
                <a16:creationId xmlns:a16="http://schemas.microsoft.com/office/drawing/2014/main" id="{6BB6A773-141F-FBE5-2F40-8A32232927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8" r="10321" b="-1"/>
          <a:stretch/>
        </p:blipFill>
        <p:spPr>
          <a:xfrm>
            <a:off x="967699" y="655157"/>
            <a:ext cx="3005454" cy="555937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B1CEFBF-6F09-4052-862B-E219DA157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Картина 11" descr="Картина, която съдържа текст, колаж, дрехи, човек&#10;&#10;Описанието е генерирано автоматично">
            <a:extLst>
              <a:ext uri="{FF2B5EF4-FFF2-40B4-BE49-F238E27FC236}">
                <a16:creationId xmlns:a16="http://schemas.microsoft.com/office/drawing/2014/main" id="{4CCF9AFB-63A2-F3B7-022C-FE4A59B95E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" t="4284" r="12424" b="-2"/>
          <a:stretch/>
        </p:blipFill>
        <p:spPr>
          <a:xfrm>
            <a:off x="4595334" y="768393"/>
            <a:ext cx="3005454" cy="532121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CB5D417-2A71-445D-B4C7-9E814D633D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Може да е илюстрация на 1 човек">
            <a:extLst>
              <a:ext uri="{FF2B5EF4-FFF2-40B4-BE49-F238E27FC236}">
                <a16:creationId xmlns:a16="http://schemas.microsoft.com/office/drawing/2014/main" id="{E66C02A4-B623-CC5B-33EB-E8B6056561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1" t="3887" r="15778" b="3507"/>
          <a:stretch/>
        </p:blipFill>
        <p:spPr bwMode="auto">
          <a:xfrm>
            <a:off x="8058817" y="1518314"/>
            <a:ext cx="3325026" cy="293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иране 12">
            <a:extLst>
              <a:ext uri="{FF2B5EF4-FFF2-40B4-BE49-F238E27FC236}">
                <a16:creationId xmlns:a16="http://schemas.microsoft.com/office/drawing/2014/main" id="{B39BCD54-2DD0-1BFA-538C-9CCF26D1C330}"/>
              </a:ext>
            </a:extLst>
          </p:cNvPr>
          <p:cNvGrpSpPr/>
          <p:nvPr/>
        </p:nvGrpSpPr>
        <p:grpSpPr>
          <a:xfrm flipH="1">
            <a:off x="10410994" y="768393"/>
            <a:ext cx="972848" cy="686254"/>
            <a:chOff x="309441" y="310348"/>
            <a:chExt cx="796885" cy="686254"/>
          </a:xfrm>
        </p:grpSpPr>
        <p:pic>
          <p:nvPicPr>
            <p:cNvPr id="14" name="Picture 2" descr="C:\Users\Fujitsu\Desktop\konferenciq_2023\listo.png">
              <a:extLst>
                <a:ext uri="{FF2B5EF4-FFF2-40B4-BE49-F238E27FC236}">
                  <a16:creationId xmlns:a16="http://schemas.microsoft.com/office/drawing/2014/main" id="{5949F2C2-E454-C995-F51D-980BC84481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Право съединение 14">
              <a:extLst>
                <a:ext uri="{FF2B5EF4-FFF2-40B4-BE49-F238E27FC236}">
                  <a16:creationId xmlns:a16="http://schemas.microsoft.com/office/drawing/2014/main" id="{1B188221-E67D-D1CB-CAB2-7A90BAC33F82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Групиране 15">
            <a:extLst>
              <a:ext uri="{FF2B5EF4-FFF2-40B4-BE49-F238E27FC236}">
                <a16:creationId xmlns:a16="http://schemas.microsoft.com/office/drawing/2014/main" id="{4BD9906B-89A8-FD56-F437-1DAE1EA9F87D}"/>
              </a:ext>
            </a:extLst>
          </p:cNvPr>
          <p:cNvGrpSpPr/>
          <p:nvPr/>
        </p:nvGrpSpPr>
        <p:grpSpPr>
          <a:xfrm flipH="1">
            <a:off x="10615443" y="5413896"/>
            <a:ext cx="754268" cy="595239"/>
            <a:chOff x="309441" y="310348"/>
            <a:chExt cx="796885" cy="686254"/>
          </a:xfrm>
        </p:grpSpPr>
        <p:pic>
          <p:nvPicPr>
            <p:cNvPr id="18" name="Picture 2" descr="C:\Users\Fujitsu\Desktop\konferenciq_2023\listo.png">
              <a:extLst>
                <a:ext uri="{FF2B5EF4-FFF2-40B4-BE49-F238E27FC236}">
                  <a16:creationId xmlns:a16="http://schemas.microsoft.com/office/drawing/2014/main" id="{5E759FCB-DDD7-018D-9719-6E803ED6B1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2" name="Право съединение 21">
              <a:extLst>
                <a:ext uri="{FF2B5EF4-FFF2-40B4-BE49-F238E27FC236}">
                  <a16:creationId xmlns:a16="http://schemas.microsoft.com/office/drawing/2014/main" id="{A5C7649A-64DF-302D-C898-C2802067285C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иране 23">
            <a:extLst>
              <a:ext uri="{FF2B5EF4-FFF2-40B4-BE49-F238E27FC236}">
                <a16:creationId xmlns:a16="http://schemas.microsoft.com/office/drawing/2014/main" id="{0C9877C3-9718-1F26-72E3-FCB138A70935}"/>
              </a:ext>
            </a:extLst>
          </p:cNvPr>
          <p:cNvGrpSpPr/>
          <p:nvPr/>
        </p:nvGrpSpPr>
        <p:grpSpPr>
          <a:xfrm>
            <a:off x="8034224" y="5331267"/>
            <a:ext cx="856614" cy="669926"/>
            <a:chOff x="309441" y="310348"/>
            <a:chExt cx="796885" cy="686254"/>
          </a:xfrm>
        </p:grpSpPr>
        <p:pic>
          <p:nvPicPr>
            <p:cNvPr id="25" name="Picture 2" descr="C:\Users\Fujitsu\Desktop\konferenciq_2023\listo.png">
              <a:extLst>
                <a:ext uri="{FF2B5EF4-FFF2-40B4-BE49-F238E27FC236}">
                  <a16:creationId xmlns:a16="http://schemas.microsoft.com/office/drawing/2014/main" id="{041725C6-7176-C14D-7639-5027A75666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6" name="Право съединение 25">
              <a:extLst>
                <a:ext uri="{FF2B5EF4-FFF2-40B4-BE49-F238E27FC236}">
                  <a16:creationId xmlns:a16="http://schemas.microsoft.com/office/drawing/2014/main" id="{A7D6C64F-D694-CB17-BBB1-05B8D5D02A91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Групиране 26">
            <a:extLst>
              <a:ext uri="{FF2B5EF4-FFF2-40B4-BE49-F238E27FC236}">
                <a16:creationId xmlns:a16="http://schemas.microsoft.com/office/drawing/2014/main" id="{1B17603D-6266-70A3-36A2-A4E0B331BA7D}"/>
              </a:ext>
            </a:extLst>
          </p:cNvPr>
          <p:cNvGrpSpPr/>
          <p:nvPr/>
        </p:nvGrpSpPr>
        <p:grpSpPr>
          <a:xfrm>
            <a:off x="8058817" y="768392"/>
            <a:ext cx="856614" cy="669926"/>
            <a:chOff x="309441" y="310348"/>
            <a:chExt cx="796885" cy="686254"/>
          </a:xfrm>
        </p:grpSpPr>
        <p:pic>
          <p:nvPicPr>
            <p:cNvPr id="28" name="Picture 2" descr="C:\Users\Fujitsu\Desktop\konferenciq_2023\listo.png">
              <a:extLst>
                <a:ext uri="{FF2B5EF4-FFF2-40B4-BE49-F238E27FC236}">
                  <a16:creationId xmlns:a16="http://schemas.microsoft.com/office/drawing/2014/main" id="{BACC17B6-97BE-D0BB-2231-9E554DC724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9" name="Право съединение 28">
              <a:extLst>
                <a:ext uri="{FF2B5EF4-FFF2-40B4-BE49-F238E27FC236}">
                  <a16:creationId xmlns:a16="http://schemas.microsoft.com/office/drawing/2014/main" id="{4EDA6FB2-70F5-2D35-BA32-88B57F3451A4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Текстово поле 34">
            <a:hlinkClick r:id="rId7"/>
            <a:extLst>
              <a:ext uri="{FF2B5EF4-FFF2-40B4-BE49-F238E27FC236}">
                <a16:creationId xmlns:a16="http://schemas.microsoft.com/office/drawing/2014/main" id="{6AAD8805-DA8F-3991-4746-47D56D6A856D}"/>
              </a:ext>
            </a:extLst>
          </p:cNvPr>
          <p:cNvSpPr txBox="1"/>
          <p:nvPr/>
        </p:nvSpPr>
        <p:spPr>
          <a:xfrm>
            <a:off x="8174941" y="5084260"/>
            <a:ext cx="609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dirty="0"/>
              <a:t>https://fb.watch/pQNLwP6MTn/</a:t>
            </a:r>
          </a:p>
        </p:txBody>
      </p:sp>
      <p:sp>
        <p:nvSpPr>
          <p:cNvPr id="36" name="Текстово поле 35">
            <a:extLst>
              <a:ext uri="{FF2B5EF4-FFF2-40B4-BE49-F238E27FC236}">
                <a16:creationId xmlns:a16="http://schemas.microsoft.com/office/drawing/2014/main" id="{EE625604-D605-43C2-D36C-AB65A51FF950}"/>
              </a:ext>
            </a:extLst>
          </p:cNvPr>
          <p:cNvSpPr txBox="1"/>
          <p:nvPr/>
        </p:nvSpPr>
        <p:spPr>
          <a:xfrm>
            <a:off x="8148095" y="4621823"/>
            <a:ext cx="3250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dirty="0"/>
              <a:t>ИДЕИ ЗА ИГРИ НА ОТКРИТО</a:t>
            </a:r>
          </a:p>
        </p:txBody>
      </p:sp>
    </p:spTree>
    <p:extLst>
      <p:ext uri="{BB962C8B-B14F-4D97-AF65-F5344CB8AC3E}">
        <p14:creationId xmlns:p14="http://schemas.microsoft.com/office/powerpoint/2010/main" val="11301544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иране 1">
            <a:extLst>
              <a:ext uri="{FF2B5EF4-FFF2-40B4-BE49-F238E27FC236}">
                <a16:creationId xmlns:a16="http://schemas.microsoft.com/office/drawing/2014/main" id="{B2E7F323-F225-8E7B-3635-B7236EB88927}"/>
              </a:ext>
            </a:extLst>
          </p:cNvPr>
          <p:cNvGrpSpPr/>
          <p:nvPr/>
        </p:nvGrpSpPr>
        <p:grpSpPr>
          <a:xfrm flipH="1">
            <a:off x="10842172" y="368359"/>
            <a:ext cx="985958" cy="686254"/>
            <a:chOff x="309441" y="310348"/>
            <a:chExt cx="796885" cy="686254"/>
          </a:xfrm>
        </p:grpSpPr>
        <p:pic>
          <p:nvPicPr>
            <p:cNvPr id="3" name="Picture 2" descr="C:\Users\Fujitsu\Desktop\konferenciq_2023\listo.png">
              <a:extLst>
                <a:ext uri="{FF2B5EF4-FFF2-40B4-BE49-F238E27FC236}">
                  <a16:creationId xmlns:a16="http://schemas.microsoft.com/office/drawing/2014/main" id="{C0D603B7-92A4-F78C-E943-174ACE4EAB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" name="Право съединение 3">
              <a:extLst>
                <a:ext uri="{FF2B5EF4-FFF2-40B4-BE49-F238E27FC236}">
                  <a16:creationId xmlns:a16="http://schemas.microsoft.com/office/drawing/2014/main" id="{02B7B98A-00B6-43D9-30A1-61EBBFEE2D29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иране 4">
            <a:extLst>
              <a:ext uri="{FF2B5EF4-FFF2-40B4-BE49-F238E27FC236}">
                <a16:creationId xmlns:a16="http://schemas.microsoft.com/office/drawing/2014/main" id="{16C408AE-C49D-2FA3-84EC-809EA3E25A55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6" name="Picture 2" descr="C:\Users\Fujitsu\Desktop\konferenciq_2023\listo.png">
              <a:extLst>
                <a:ext uri="{FF2B5EF4-FFF2-40B4-BE49-F238E27FC236}">
                  <a16:creationId xmlns:a16="http://schemas.microsoft.com/office/drawing/2014/main" id="{027C3069-28DF-E4DB-A5F9-B70BC56180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Право съединение 6">
              <a:extLst>
                <a:ext uri="{FF2B5EF4-FFF2-40B4-BE49-F238E27FC236}">
                  <a16:creationId xmlns:a16="http://schemas.microsoft.com/office/drawing/2014/main" id="{DB8AFA15-C2FE-184C-A193-D8BD4ABEBCC5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Групиране 7">
            <a:extLst>
              <a:ext uri="{FF2B5EF4-FFF2-40B4-BE49-F238E27FC236}">
                <a16:creationId xmlns:a16="http://schemas.microsoft.com/office/drawing/2014/main" id="{E2EE01E2-1D46-82C0-880D-689D4E58CAD4}"/>
              </a:ext>
            </a:extLst>
          </p:cNvPr>
          <p:cNvGrpSpPr/>
          <p:nvPr/>
        </p:nvGrpSpPr>
        <p:grpSpPr>
          <a:xfrm flipH="1">
            <a:off x="10783272" y="5680587"/>
            <a:ext cx="985958" cy="686254"/>
            <a:chOff x="309441" y="310348"/>
            <a:chExt cx="796885" cy="686254"/>
          </a:xfrm>
        </p:grpSpPr>
        <p:pic>
          <p:nvPicPr>
            <p:cNvPr id="9" name="Picture 2" descr="C:\Users\Fujitsu\Desktop\konferenciq_2023\listo.png">
              <a:extLst>
                <a:ext uri="{FF2B5EF4-FFF2-40B4-BE49-F238E27FC236}">
                  <a16:creationId xmlns:a16="http://schemas.microsoft.com/office/drawing/2014/main" id="{14FDFC50-59F1-E949-7DD7-353E1D13D5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Право съединение 9">
              <a:extLst>
                <a:ext uri="{FF2B5EF4-FFF2-40B4-BE49-F238E27FC236}">
                  <a16:creationId xmlns:a16="http://schemas.microsoft.com/office/drawing/2014/main" id="{90AB17B3-C1C8-2DF6-D17B-67B61BA779CD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иране 10">
            <a:extLst>
              <a:ext uri="{FF2B5EF4-FFF2-40B4-BE49-F238E27FC236}">
                <a16:creationId xmlns:a16="http://schemas.microsoft.com/office/drawing/2014/main" id="{E3AD37CF-B0D9-21DA-F467-C2F6491E1835}"/>
              </a:ext>
            </a:extLst>
          </p:cNvPr>
          <p:cNvGrpSpPr/>
          <p:nvPr/>
        </p:nvGrpSpPr>
        <p:grpSpPr>
          <a:xfrm>
            <a:off x="395267" y="5680587"/>
            <a:ext cx="796885" cy="686254"/>
            <a:chOff x="309441" y="310348"/>
            <a:chExt cx="796885" cy="686254"/>
          </a:xfrm>
        </p:grpSpPr>
        <p:pic>
          <p:nvPicPr>
            <p:cNvPr id="12" name="Picture 2" descr="C:\Users\Fujitsu\Desktop\konferenciq_2023\listo.png">
              <a:extLst>
                <a:ext uri="{FF2B5EF4-FFF2-40B4-BE49-F238E27FC236}">
                  <a16:creationId xmlns:a16="http://schemas.microsoft.com/office/drawing/2014/main" id="{D48492CB-EA88-6388-37EB-1B271DB05A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Право съединение 12">
              <a:extLst>
                <a:ext uri="{FF2B5EF4-FFF2-40B4-BE49-F238E27FC236}">
                  <a16:creationId xmlns:a16="http://schemas.microsoft.com/office/drawing/2014/main" id="{F0ACE68F-7F6B-D8C6-1A70-F4F3D6A14602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10000000_801051471046358_8259693169229993238_n">
            <a:hlinkClick r:id="" action="ppaction://media"/>
            <a:extLst>
              <a:ext uri="{FF2B5EF4-FFF2-40B4-BE49-F238E27FC236}">
                <a16:creationId xmlns:a16="http://schemas.microsoft.com/office/drawing/2014/main" id="{DE84FD1F-15C9-32DF-44F6-486C88CACA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038051" y="1453920"/>
            <a:ext cx="8115897" cy="4561629"/>
          </a:xfrm>
          <a:prstGeom prst="rect">
            <a:avLst/>
          </a:prstGeom>
        </p:spPr>
      </p:pic>
      <p:sp>
        <p:nvSpPr>
          <p:cNvPr id="16" name="Правоъгълник 15">
            <a:extLst>
              <a:ext uri="{FF2B5EF4-FFF2-40B4-BE49-F238E27FC236}">
                <a16:creationId xmlns:a16="http://schemas.microsoft.com/office/drawing/2014/main" id="{03D3838E-CAF3-23CD-5758-B64C219E21AD}"/>
              </a:ext>
            </a:extLst>
          </p:cNvPr>
          <p:cNvSpPr/>
          <p:nvPr/>
        </p:nvSpPr>
        <p:spPr>
          <a:xfrm>
            <a:off x="2925904" y="524933"/>
            <a:ext cx="564770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ИГРИ С ОБРЪЧИ НА ОТКРИТО</a:t>
            </a:r>
          </a:p>
        </p:txBody>
      </p:sp>
    </p:spTree>
    <p:extLst>
      <p:ext uri="{BB962C8B-B14F-4D97-AF65-F5344CB8AC3E}">
        <p14:creationId xmlns:p14="http://schemas.microsoft.com/office/powerpoint/2010/main" val="299723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11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B5ADB937-BDFC-D925-E08F-82755574BCA5}"/>
              </a:ext>
            </a:extLst>
          </p:cNvPr>
          <p:cNvSpPr txBox="1"/>
          <p:nvPr/>
        </p:nvSpPr>
        <p:spPr>
          <a:xfrm flipH="1">
            <a:off x="231140" y="1083686"/>
            <a:ext cx="32919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000" b="1" i="0" u="none" strike="noStrike" kern="1200" normalizeH="0" baseline="0" noProof="0" dirty="0">
                <a:solidFill>
                  <a:schemeClr val="accent2">
                    <a:lumMod val="75000"/>
                  </a:schemeClr>
                </a:solidFill>
                <a:uLnTx/>
                <a:uFillTx/>
                <a:ea typeface="+mn-ea"/>
                <a:cs typeface="+mn-cs"/>
              </a:rPr>
              <a:t>ДЕЙНОСТИ</a:t>
            </a:r>
            <a:endParaRPr kumimoji="0" lang="en-US" sz="3000" b="1" i="0" u="none" strike="noStrike" kern="1200" normalizeH="0" baseline="0" noProof="0" dirty="0">
              <a:solidFill>
                <a:schemeClr val="accent2">
                  <a:lumMod val="75000"/>
                </a:schemeClr>
              </a:solidFill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3" name="Диаграма 2">
            <a:extLst>
              <a:ext uri="{FF2B5EF4-FFF2-40B4-BE49-F238E27FC236}">
                <a16:creationId xmlns:a16="http://schemas.microsoft.com/office/drawing/2014/main" id="{938049A2-4085-17E7-0199-ADDC46DF83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7011685"/>
              </p:ext>
            </p:extLst>
          </p:nvPr>
        </p:nvGraphicFramePr>
        <p:xfrm>
          <a:off x="2017549" y="1654013"/>
          <a:ext cx="9568944" cy="5445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Групиране 17">
            <a:extLst>
              <a:ext uri="{FF2B5EF4-FFF2-40B4-BE49-F238E27FC236}">
                <a16:creationId xmlns:a16="http://schemas.microsoft.com/office/drawing/2014/main" id="{5C10D6AF-7104-747D-D8D4-C6AE6FCF9955}"/>
              </a:ext>
            </a:extLst>
          </p:cNvPr>
          <p:cNvGrpSpPr/>
          <p:nvPr/>
        </p:nvGrpSpPr>
        <p:grpSpPr>
          <a:xfrm>
            <a:off x="380196" y="397432"/>
            <a:ext cx="796885" cy="686254"/>
            <a:chOff x="309441" y="310348"/>
            <a:chExt cx="796885" cy="686254"/>
          </a:xfrm>
        </p:grpSpPr>
        <p:pic>
          <p:nvPicPr>
            <p:cNvPr id="8" name="Picture 2" descr="C:\Users\Fujitsu\Desktop\konferenciq_2023\listo.png">
              <a:extLst>
                <a:ext uri="{FF2B5EF4-FFF2-40B4-BE49-F238E27FC236}">
                  <a16:creationId xmlns:a16="http://schemas.microsoft.com/office/drawing/2014/main" id="{F56CFC8D-8935-94A3-44CE-DEEFA0B943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Право съединение 8">
              <a:extLst>
                <a:ext uri="{FF2B5EF4-FFF2-40B4-BE49-F238E27FC236}">
                  <a16:creationId xmlns:a16="http://schemas.microsoft.com/office/drawing/2014/main" id="{42E6DEA0-2D3B-B42B-9185-5D3362C22CC7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3" descr="C:\Users\Fujitsu\Desktop\konferenciq_2023\ABV_Attachments - 2023-08-01T124435.322\10а.jpg">
            <a:extLst>
              <a:ext uri="{FF2B5EF4-FFF2-40B4-BE49-F238E27FC236}">
                <a16:creationId xmlns:a16="http://schemas.microsoft.com/office/drawing/2014/main" id="{F324F957-455F-8766-1720-58963B899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592" y="0"/>
            <a:ext cx="2617501" cy="261257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1" name="Picture 3" descr="C:\Users\Fujitsu\Desktop\konferenciq_2023\programa\img18.jpg">
            <a:extLst>
              <a:ext uri="{FF2B5EF4-FFF2-40B4-BE49-F238E27FC236}">
                <a16:creationId xmlns:a16="http://schemas.microsoft.com/office/drawing/2014/main" id="{838AB875-6E2E-EB9C-61D9-2435F20C1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686" y="1637684"/>
            <a:ext cx="2090123" cy="1631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Детска градина „Слънце” град Кюстендил - Есенна приказна полянка">
            <a:extLst>
              <a:ext uri="{FF2B5EF4-FFF2-40B4-BE49-F238E27FC236}">
                <a16:creationId xmlns:a16="http://schemas.microsoft.com/office/drawing/2014/main" id="{67C6C7DA-4D16-5E2B-615B-6D43693FC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505" y="-144232"/>
            <a:ext cx="2175774" cy="290103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grpSp>
        <p:nvGrpSpPr>
          <p:cNvPr id="13" name="그룹 31">
            <a:extLst>
              <a:ext uri="{FF2B5EF4-FFF2-40B4-BE49-F238E27FC236}">
                <a16:creationId xmlns:a16="http://schemas.microsoft.com/office/drawing/2014/main" id="{EB527A3C-5A5D-9DDC-4DED-6986AF0E6820}"/>
              </a:ext>
            </a:extLst>
          </p:cNvPr>
          <p:cNvGrpSpPr/>
          <p:nvPr/>
        </p:nvGrpSpPr>
        <p:grpSpPr>
          <a:xfrm>
            <a:off x="496338" y="3269456"/>
            <a:ext cx="1171066" cy="1183515"/>
            <a:chOff x="9087273" y="2875432"/>
            <a:chExt cx="2303626" cy="2356921"/>
          </a:xfrm>
          <a:solidFill>
            <a:schemeClr val="accent1"/>
          </a:solidFill>
        </p:grpSpPr>
        <p:sp>
          <p:nvSpPr>
            <p:cNvPr id="14" name="Rounded Rectangle 7">
              <a:extLst>
                <a:ext uri="{FF2B5EF4-FFF2-40B4-BE49-F238E27FC236}">
                  <a16:creationId xmlns:a16="http://schemas.microsoft.com/office/drawing/2014/main" id="{0DA68965-87F2-894B-8944-08F9B109D974}"/>
                </a:ext>
              </a:extLst>
            </p:cNvPr>
            <p:cNvSpPr/>
            <p:nvPr/>
          </p:nvSpPr>
          <p:spPr>
            <a:xfrm>
              <a:off x="10019157" y="4810446"/>
              <a:ext cx="433068" cy="7404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5" name="Rounded Rectangle 8">
              <a:extLst>
                <a:ext uri="{FF2B5EF4-FFF2-40B4-BE49-F238E27FC236}">
                  <a16:creationId xmlns:a16="http://schemas.microsoft.com/office/drawing/2014/main" id="{440F0AC2-677D-E2B0-0B80-312971CAF94A}"/>
                </a:ext>
              </a:extLst>
            </p:cNvPr>
            <p:cNvSpPr/>
            <p:nvPr/>
          </p:nvSpPr>
          <p:spPr>
            <a:xfrm>
              <a:off x="10019157" y="4908581"/>
              <a:ext cx="433068" cy="7404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6" name="Rounded Rectangle 9">
              <a:extLst>
                <a:ext uri="{FF2B5EF4-FFF2-40B4-BE49-F238E27FC236}">
                  <a16:creationId xmlns:a16="http://schemas.microsoft.com/office/drawing/2014/main" id="{D5708794-1984-FA21-167F-0F884D80BFBD}"/>
                </a:ext>
              </a:extLst>
            </p:cNvPr>
            <p:cNvSpPr/>
            <p:nvPr/>
          </p:nvSpPr>
          <p:spPr>
            <a:xfrm>
              <a:off x="10019157" y="5006715"/>
              <a:ext cx="433068" cy="7404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7" name="Chord 8">
              <a:extLst>
                <a:ext uri="{FF2B5EF4-FFF2-40B4-BE49-F238E27FC236}">
                  <a16:creationId xmlns:a16="http://schemas.microsoft.com/office/drawing/2014/main" id="{8A84B847-C699-8B62-AF66-E358F2C16558}"/>
                </a:ext>
              </a:extLst>
            </p:cNvPr>
            <p:cNvSpPr/>
            <p:nvPr/>
          </p:nvSpPr>
          <p:spPr>
            <a:xfrm rot="19366553">
              <a:off x="10104241" y="5001620"/>
              <a:ext cx="279977" cy="230733"/>
            </a:xfrm>
            <a:custGeom>
              <a:avLst/>
              <a:gdLst/>
              <a:ahLst/>
              <a:cxnLst/>
              <a:rect l="l" t="t" r="r" b="b"/>
              <a:pathLst>
                <a:path w="808567" h="666352">
                  <a:moveTo>
                    <a:pt x="11238" y="0"/>
                  </a:moveTo>
                  <a:lnTo>
                    <a:pt x="808567" y="605735"/>
                  </a:lnTo>
                  <a:cubicBezTo>
                    <a:pt x="631295" y="696452"/>
                    <a:pt x="413578" y="686352"/>
                    <a:pt x="241904" y="568647"/>
                  </a:cubicBezTo>
                  <a:cubicBezTo>
                    <a:pt x="54716" y="440307"/>
                    <a:pt x="-32876" y="214793"/>
                    <a:pt x="1123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1CD6FD84-C60C-4EAC-2958-50CE5EC21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5953" y="3562517"/>
              <a:ext cx="1039477" cy="1222505"/>
            </a:xfrm>
            <a:custGeom>
              <a:avLst/>
              <a:gdLst>
                <a:gd name="T0" fmla="*/ 1239 w 2141"/>
                <a:gd name="T1" fmla="*/ 16 h 2665"/>
                <a:gd name="T2" fmla="*/ 1465 w 2141"/>
                <a:gd name="T3" fmla="*/ 82 h 2665"/>
                <a:gd name="T4" fmla="*/ 1673 w 2141"/>
                <a:gd name="T5" fmla="*/ 194 h 2665"/>
                <a:gd name="T6" fmla="*/ 1855 w 2141"/>
                <a:gd name="T7" fmla="*/ 349 h 2665"/>
                <a:gd name="T8" fmla="*/ 2000 w 2141"/>
                <a:gd name="T9" fmla="*/ 546 h 2665"/>
                <a:gd name="T10" fmla="*/ 2099 w 2141"/>
                <a:gd name="T11" fmla="*/ 777 h 2665"/>
                <a:gd name="T12" fmla="*/ 2141 w 2141"/>
                <a:gd name="T13" fmla="*/ 1039 h 2665"/>
                <a:gd name="T14" fmla="*/ 2119 w 2141"/>
                <a:gd name="T15" fmla="*/ 1331 h 2665"/>
                <a:gd name="T16" fmla="*/ 2051 w 2141"/>
                <a:gd name="T17" fmla="*/ 1562 h 2665"/>
                <a:gd name="T18" fmla="*/ 1959 w 2141"/>
                <a:gd name="T19" fmla="*/ 1722 h 2665"/>
                <a:gd name="T20" fmla="*/ 1853 w 2141"/>
                <a:gd name="T21" fmla="*/ 1859 h 2665"/>
                <a:gd name="T22" fmla="*/ 1743 w 2141"/>
                <a:gd name="T23" fmla="*/ 1990 h 2665"/>
                <a:gd name="T24" fmla="*/ 1644 w 2141"/>
                <a:gd name="T25" fmla="*/ 2133 h 2665"/>
                <a:gd name="T26" fmla="*/ 1578 w 2141"/>
                <a:gd name="T27" fmla="*/ 2265 h 2665"/>
                <a:gd name="T28" fmla="*/ 1542 w 2141"/>
                <a:gd name="T29" fmla="*/ 2384 h 2665"/>
                <a:gd name="T30" fmla="*/ 1535 w 2141"/>
                <a:gd name="T31" fmla="*/ 2512 h 2665"/>
                <a:gd name="T32" fmla="*/ 1495 w 2141"/>
                <a:gd name="T33" fmla="*/ 2608 h 2665"/>
                <a:gd name="T34" fmla="*/ 1430 w 2141"/>
                <a:gd name="T35" fmla="*/ 2661 h 2665"/>
                <a:gd name="T36" fmla="*/ 1302 w 2141"/>
                <a:gd name="T37" fmla="*/ 2665 h 2665"/>
                <a:gd name="T38" fmla="*/ 1103 w 2141"/>
                <a:gd name="T39" fmla="*/ 2664 h 2665"/>
                <a:gd name="T40" fmla="*/ 893 w 2141"/>
                <a:gd name="T41" fmla="*/ 2664 h 2665"/>
                <a:gd name="T42" fmla="*/ 736 w 2141"/>
                <a:gd name="T43" fmla="*/ 2664 h 2665"/>
                <a:gd name="T44" fmla="*/ 668 w 2141"/>
                <a:gd name="T45" fmla="*/ 2629 h 2665"/>
                <a:gd name="T46" fmla="*/ 633 w 2141"/>
                <a:gd name="T47" fmla="*/ 2573 h 2665"/>
                <a:gd name="T48" fmla="*/ 621 w 2141"/>
                <a:gd name="T49" fmla="*/ 2514 h 2665"/>
                <a:gd name="T50" fmla="*/ 621 w 2141"/>
                <a:gd name="T51" fmla="*/ 2441 h 2665"/>
                <a:gd name="T52" fmla="*/ 615 w 2141"/>
                <a:gd name="T53" fmla="*/ 2358 h 2665"/>
                <a:gd name="T54" fmla="*/ 589 w 2141"/>
                <a:gd name="T55" fmla="*/ 2258 h 2665"/>
                <a:gd name="T56" fmla="*/ 522 w 2141"/>
                <a:gd name="T57" fmla="*/ 2136 h 2665"/>
                <a:gd name="T58" fmla="*/ 429 w 2141"/>
                <a:gd name="T59" fmla="*/ 2015 h 2665"/>
                <a:gd name="T60" fmla="*/ 351 w 2141"/>
                <a:gd name="T61" fmla="*/ 1917 h 2665"/>
                <a:gd name="T62" fmla="*/ 250 w 2141"/>
                <a:gd name="T63" fmla="*/ 1794 h 2665"/>
                <a:gd name="T64" fmla="*/ 145 w 2141"/>
                <a:gd name="T65" fmla="*/ 1641 h 2665"/>
                <a:gd name="T66" fmla="*/ 58 w 2141"/>
                <a:gd name="T67" fmla="*/ 1458 h 2665"/>
                <a:gd name="T68" fmla="*/ 6 w 2141"/>
                <a:gd name="T69" fmla="*/ 1244 h 2665"/>
                <a:gd name="T70" fmla="*/ 7 w 2141"/>
                <a:gd name="T71" fmla="*/ 988 h 2665"/>
                <a:gd name="T72" fmla="*/ 58 w 2141"/>
                <a:gd name="T73" fmla="*/ 742 h 2665"/>
                <a:gd name="T74" fmla="*/ 145 w 2141"/>
                <a:gd name="T75" fmla="*/ 540 h 2665"/>
                <a:gd name="T76" fmla="*/ 260 w 2141"/>
                <a:gd name="T77" fmla="*/ 376 h 2665"/>
                <a:gd name="T78" fmla="*/ 394 w 2141"/>
                <a:gd name="T79" fmla="*/ 249 h 2665"/>
                <a:gd name="T80" fmla="*/ 537 w 2141"/>
                <a:gd name="T81" fmla="*/ 152 h 2665"/>
                <a:gd name="T82" fmla="*/ 679 w 2141"/>
                <a:gd name="T83" fmla="*/ 83 h 2665"/>
                <a:gd name="T84" fmla="*/ 813 w 2141"/>
                <a:gd name="T85" fmla="*/ 37 h 2665"/>
                <a:gd name="T86" fmla="*/ 928 w 2141"/>
                <a:gd name="T87" fmla="*/ 9 h 2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1" h="2665">
                  <a:moveTo>
                    <a:pt x="1084" y="0"/>
                  </a:moveTo>
                  <a:lnTo>
                    <a:pt x="1162" y="6"/>
                  </a:lnTo>
                  <a:lnTo>
                    <a:pt x="1239" y="16"/>
                  </a:lnTo>
                  <a:lnTo>
                    <a:pt x="1316" y="32"/>
                  </a:lnTo>
                  <a:lnTo>
                    <a:pt x="1391" y="54"/>
                  </a:lnTo>
                  <a:lnTo>
                    <a:pt x="1465" y="82"/>
                  </a:lnTo>
                  <a:lnTo>
                    <a:pt x="1537" y="114"/>
                  </a:lnTo>
                  <a:lnTo>
                    <a:pt x="1606" y="152"/>
                  </a:lnTo>
                  <a:lnTo>
                    <a:pt x="1673" y="194"/>
                  </a:lnTo>
                  <a:lnTo>
                    <a:pt x="1737" y="242"/>
                  </a:lnTo>
                  <a:lnTo>
                    <a:pt x="1798" y="293"/>
                  </a:lnTo>
                  <a:lnTo>
                    <a:pt x="1855" y="349"/>
                  </a:lnTo>
                  <a:lnTo>
                    <a:pt x="1907" y="410"/>
                  </a:lnTo>
                  <a:lnTo>
                    <a:pt x="1956" y="476"/>
                  </a:lnTo>
                  <a:lnTo>
                    <a:pt x="2000" y="546"/>
                  </a:lnTo>
                  <a:lnTo>
                    <a:pt x="2038" y="618"/>
                  </a:lnTo>
                  <a:lnTo>
                    <a:pt x="2071" y="696"/>
                  </a:lnTo>
                  <a:lnTo>
                    <a:pt x="2099" y="777"/>
                  </a:lnTo>
                  <a:lnTo>
                    <a:pt x="2119" y="861"/>
                  </a:lnTo>
                  <a:lnTo>
                    <a:pt x="2134" y="949"/>
                  </a:lnTo>
                  <a:lnTo>
                    <a:pt x="2141" y="1039"/>
                  </a:lnTo>
                  <a:lnTo>
                    <a:pt x="2141" y="1133"/>
                  </a:lnTo>
                  <a:lnTo>
                    <a:pt x="2135" y="1231"/>
                  </a:lnTo>
                  <a:lnTo>
                    <a:pt x="2119" y="1331"/>
                  </a:lnTo>
                  <a:lnTo>
                    <a:pt x="2096" y="1433"/>
                  </a:lnTo>
                  <a:lnTo>
                    <a:pt x="2076" y="1500"/>
                  </a:lnTo>
                  <a:lnTo>
                    <a:pt x="2051" y="1562"/>
                  </a:lnTo>
                  <a:lnTo>
                    <a:pt x="2023" y="1619"/>
                  </a:lnTo>
                  <a:lnTo>
                    <a:pt x="1993" y="1672"/>
                  </a:lnTo>
                  <a:lnTo>
                    <a:pt x="1959" y="1722"/>
                  </a:lnTo>
                  <a:lnTo>
                    <a:pt x="1926" y="1769"/>
                  </a:lnTo>
                  <a:lnTo>
                    <a:pt x="1889" y="1816"/>
                  </a:lnTo>
                  <a:lnTo>
                    <a:pt x="1853" y="1859"/>
                  </a:lnTo>
                  <a:lnTo>
                    <a:pt x="1815" y="1903"/>
                  </a:lnTo>
                  <a:lnTo>
                    <a:pt x="1779" y="1945"/>
                  </a:lnTo>
                  <a:lnTo>
                    <a:pt x="1743" y="1990"/>
                  </a:lnTo>
                  <a:lnTo>
                    <a:pt x="1708" y="2035"/>
                  </a:lnTo>
                  <a:lnTo>
                    <a:pt x="1676" y="2082"/>
                  </a:lnTo>
                  <a:lnTo>
                    <a:pt x="1644" y="2133"/>
                  </a:lnTo>
                  <a:lnTo>
                    <a:pt x="1616" y="2185"/>
                  </a:lnTo>
                  <a:lnTo>
                    <a:pt x="1597" y="2226"/>
                  </a:lnTo>
                  <a:lnTo>
                    <a:pt x="1578" y="2265"/>
                  </a:lnTo>
                  <a:lnTo>
                    <a:pt x="1564" y="2304"/>
                  </a:lnTo>
                  <a:lnTo>
                    <a:pt x="1551" y="2344"/>
                  </a:lnTo>
                  <a:lnTo>
                    <a:pt x="1542" y="2384"/>
                  </a:lnTo>
                  <a:lnTo>
                    <a:pt x="1536" y="2428"/>
                  </a:lnTo>
                  <a:lnTo>
                    <a:pt x="1536" y="2473"/>
                  </a:lnTo>
                  <a:lnTo>
                    <a:pt x="1535" y="2512"/>
                  </a:lnTo>
                  <a:lnTo>
                    <a:pt x="1526" y="2549"/>
                  </a:lnTo>
                  <a:lnTo>
                    <a:pt x="1513" y="2581"/>
                  </a:lnTo>
                  <a:lnTo>
                    <a:pt x="1495" y="2608"/>
                  </a:lnTo>
                  <a:lnTo>
                    <a:pt x="1475" y="2632"/>
                  </a:lnTo>
                  <a:lnTo>
                    <a:pt x="1453" y="2649"/>
                  </a:lnTo>
                  <a:lnTo>
                    <a:pt x="1430" y="2661"/>
                  </a:lnTo>
                  <a:lnTo>
                    <a:pt x="1408" y="2665"/>
                  </a:lnTo>
                  <a:lnTo>
                    <a:pt x="1359" y="2665"/>
                  </a:lnTo>
                  <a:lnTo>
                    <a:pt x="1302" y="2665"/>
                  </a:lnTo>
                  <a:lnTo>
                    <a:pt x="1239" y="2665"/>
                  </a:lnTo>
                  <a:lnTo>
                    <a:pt x="1172" y="2665"/>
                  </a:lnTo>
                  <a:lnTo>
                    <a:pt x="1103" y="2664"/>
                  </a:lnTo>
                  <a:lnTo>
                    <a:pt x="1031" y="2664"/>
                  </a:lnTo>
                  <a:lnTo>
                    <a:pt x="961" y="2664"/>
                  </a:lnTo>
                  <a:lnTo>
                    <a:pt x="893" y="2664"/>
                  </a:lnTo>
                  <a:lnTo>
                    <a:pt x="828" y="2664"/>
                  </a:lnTo>
                  <a:lnTo>
                    <a:pt x="768" y="2665"/>
                  </a:lnTo>
                  <a:lnTo>
                    <a:pt x="736" y="2664"/>
                  </a:lnTo>
                  <a:lnTo>
                    <a:pt x="708" y="2656"/>
                  </a:lnTo>
                  <a:lnTo>
                    <a:pt x="687" y="2645"/>
                  </a:lnTo>
                  <a:lnTo>
                    <a:pt x="668" y="2629"/>
                  </a:lnTo>
                  <a:lnTo>
                    <a:pt x="652" y="2611"/>
                  </a:lnTo>
                  <a:lnTo>
                    <a:pt x="640" y="2592"/>
                  </a:lnTo>
                  <a:lnTo>
                    <a:pt x="633" y="2573"/>
                  </a:lnTo>
                  <a:lnTo>
                    <a:pt x="627" y="2554"/>
                  </a:lnTo>
                  <a:lnTo>
                    <a:pt x="624" y="2537"/>
                  </a:lnTo>
                  <a:lnTo>
                    <a:pt x="621" y="2514"/>
                  </a:lnTo>
                  <a:lnTo>
                    <a:pt x="621" y="2490"/>
                  </a:lnTo>
                  <a:lnTo>
                    <a:pt x="621" y="2467"/>
                  </a:lnTo>
                  <a:lnTo>
                    <a:pt x="621" y="2441"/>
                  </a:lnTo>
                  <a:lnTo>
                    <a:pt x="621" y="2415"/>
                  </a:lnTo>
                  <a:lnTo>
                    <a:pt x="620" y="2387"/>
                  </a:lnTo>
                  <a:lnTo>
                    <a:pt x="615" y="2358"/>
                  </a:lnTo>
                  <a:lnTo>
                    <a:pt x="609" y="2326"/>
                  </a:lnTo>
                  <a:lnTo>
                    <a:pt x="601" y="2293"/>
                  </a:lnTo>
                  <a:lnTo>
                    <a:pt x="589" y="2258"/>
                  </a:lnTo>
                  <a:lnTo>
                    <a:pt x="572" y="2220"/>
                  </a:lnTo>
                  <a:lnTo>
                    <a:pt x="550" y="2179"/>
                  </a:lnTo>
                  <a:lnTo>
                    <a:pt x="522" y="2136"/>
                  </a:lnTo>
                  <a:lnTo>
                    <a:pt x="489" y="2090"/>
                  </a:lnTo>
                  <a:lnTo>
                    <a:pt x="448" y="2041"/>
                  </a:lnTo>
                  <a:lnTo>
                    <a:pt x="429" y="2015"/>
                  </a:lnTo>
                  <a:lnTo>
                    <a:pt x="407" y="1984"/>
                  </a:lnTo>
                  <a:lnTo>
                    <a:pt x="380" y="1952"/>
                  </a:lnTo>
                  <a:lnTo>
                    <a:pt x="351" y="1917"/>
                  </a:lnTo>
                  <a:lnTo>
                    <a:pt x="319" y="1878"/>
                  </a:lnTo>
                  <a:lnTo>
                    <a:pt x="285" y="1837"/>
                  </a:lnTo>
                  <a:lnTo>
                    <a:pt x="250" y="1794"/>
                  </a:lnTo>
                  <a:lnTo>
                    <a:pt x="214" y="1746"/>
                  </a:lnTo>
                  <a:lnTo>
                    <a:pt x="179" y="1695"/>
                  </a:lnTo>
                  <a:lnTo>
                    <a:pt x="145" y="1641"/>
                  </a:lnTo>
                  <a:lnTo>
                    <a:pt x="113" y="1583"/>
                  </a:lnTo>
                  <a:lnTo>
                    <a:pt x="84" y="1523"/>
                  </a:lnTo>
                  <a:lnTo>
                    <a:pt x="58" y="1458"/>
                  </a:lnTo>
                  <a:lnTo>
                    <a:pt x="36" y="1391"/>
                  </a:lnTo>
                  <a:lnTo>
                    <a:pt x="19" y="1318"/>
                  </a:lnTo>
                  <a:lnTo>
                    <a:pt x="6" y="1244"/>
                  </a:lnTo>
                  <a:lnTo>
                    <a:pt x="0" y="1164"/>
                  </a:lnTo>
                  <a:lnTo>
                    <a:pt x="0" y="1081"/>
                  </a:lnTo>
                  <a:lnTo>
                    <a:pt x="7" y="988"/>
                  </a:lnTo>
                  <a:lnTo>
                    <a:pt x="19" y="901"/>
                  </a:lnTo>
                  <a:lnTo>
                    <a:pt x="36" y="819"/>
                  </a:lnTo>
                  <a:lnTo>
                    <a:pt x="58" y="742"/>
                  </a:lnTo>
                  <a:lnTo>
                    <a:pt x="83" y="669"/>
                  </a:lnTo>
                  <a:lnTo>
                    <a:pt x="112" y="602"/>
                  </a:lnTo>
                  <a:lnTo>
                    <a:pt x="145" y="540"/>
                  </a:lnTo>
                  <a:lnTo>
                    <a:pt x="180" y="480"/>
                  </a:lnTo>
                  <a:lnTo>
                    <a:pt x="220" y="426"/>
                  </a:lnTo>
                  <a:lnTo>
                    <a:pt x="260" y="376"/>
                  </a:lnTo>
                  <a:lnTo>
                    <a:pt x="304" y="330"/>
                  </a:lnTo>
                  <a:lnTo>
                    <a:pt x="348" y="287"/>
                  </a:lnTo>
                  <a:lnTo>
                    <a:pt x="394" y="249"/>
                  </a:lnTo>
                  <a:lnTo>
                    <a:pt x="441" y="213"/>
                  </a:lnTo>
                  <a:lnTo>
                    <a:pt x="489" y="181"/>
                  </a:lnTo>
                  <a:lnTo>
                    <a:pt x="537" y="152"/>
                  </a:lnTo>
                  <a:lnTo>
                    <a:pt x="585" y="125"/>
                  </a:lnTo>
                  <a:lnTo>
                    <a:pt x="633" y="104"/>
                  </a:lnTo>
                  <a:lnTo>
                    <a:pt x="679" y="83"/>
                  </a:lnTo>
                  <a:lnTo>
                    <a:pt x="726" y="64"/>
                  </a:lnTo>
                  <a:lnTo>
                    <a:pt x="769" y="50"/>
                  </a:lnTo>
                  <a:lnTo>
                    <a:pt x="813" y="37"/>
                  </a:lnTo>
                  <a:lnTo>
                    <a:pt x="854" y="25"/>
                  </a:lnTo>
                  <a:lnTo>
                    <a:pt x="892" y="16"/>
                  </a:lnTo>
                  <a:lnTo>
                    <a:pt x="928" y="9"/>
                  </a:lnTo>
                  <a:lnTo>
                    <a:pt x="1007" y="2"/>
                  </a:lnTo>
                  <a:lnTo>
                    <a:pt x="108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19" name="Rectangle 9">
              <a:extLst>
                <a:ext uri="{FF2B5EF4-FFF2-40B4-BE49-F238E27FC236}">
                  <a16:creationId xmlns:a16="http://schemas.microsoft.com/office/drawing/2014/main" id="{DF700082-A69D-59E1-FFC8-B901505BDB5A}"/>
                </a:ext>
              </a:extLst>
            </p:cNvPr>
            <p:cNvSpPr/>
            <p:nvPr/>
          </p:nvSpPr>
          <p:spPr>
            <a:xfrm>
              <a:off x="10199168" y="2875432"/>
              <a:ext cx="73047" cy="486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0" name="Rectangle 10">
              <a:extLst>
                <a:ext uri="{FF2B5EF4-FFF2-40B4-BE49-F238E27FC236}">
                  <a16:creationId xmlns:a16="http://schemas.microsoft.com/office/drawing/2014/main" id="{D0DC98F5-7126-5F3C-CCAF-F82858F524E8}"/>
                </a:ext>
              </a:extLst>
            </p:cNvPr>
            <p:cNvSpPr/>
            <p:nvPr/>
          </p:nvSpPr>
          <p:spPr>
            <a:xfrm rot="8100000">
              <a:off x="9613374" y="3081280"/>
              <a:ext cx="73047" cy="486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1" name="Rectangle 11">
              <a:extLst>
                <a:ext uri="{FF2B5EF4-FFF2-40B4-BE49-F238E27FC236}">
                  <a16:creationId xmlns:a16="http://schemas.microsoft.com/office/drawing/2014/main" id="{136C033B-E3BB-D7CF-D3DB-E1A9DCAAA8F6}"/>
                </a:ext>
              </a:extLst>
            </p:cNvPr>
            <p:cNvSpPr/>
            <p:nvPr/>
          </p:nvSpPr>
          <p:spPr>
            <a:xfrm rot="16800000">
              <a:off x="9294239" y="3582372"/>
              <a:ext cx="73047" cy="486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2" name="Freeform 4103">
              <a:extLst>
                <a:ext uri="{FF2B5EF4-FFF2-40B4-BE49-F238E27FC236}">
                  <a16:creationId xmlns:a16="http://schemas.microsoft.com/office/drawing/2014/main" id="{787346B0-BDA2-3E6D-8B60-466389DE861E}"/>
                </a:ext>
              </a:extLst>
            </p:cNvPr>
            <p:cNvSpPr/>
            <p:nvPr/>
          </p:nvSpPr>
          <p:spPr>
            <a:xfrm rot="18900000" flipV="1">
              <a:off x="10108452" y="4097750"/>
              <a:ext cx="475605" cy="267050"/>
            </a:xfrm>
            <a:custGeom>
              <a:avLst/>
              <a:gdLst>
                <a:gd name="connsiteX0" fmla="*/ 447675 w 447675"/>
                <a:gd name="connsiteY0" fmla="*/ 266700 h 266700"/>
                <a:gd name="connsiteX1" fmla="*/ 0 w 447675"/>
                <a:gd name="connsiteY1" fmla="*/ 171450 h 266700"/>
                <a:gd name="connsiteX2" fmla="*/ 342900 w 447675"/>
                <a:gd name="connsiteY2" fmla="*/ 0 h 266700"/>
                <a:gd name="connsiteX3" fmla="*/ 447675 w 447675"/>
                <a:gd name="connsiteY3" fmla="*/ 266700 h 266700"/>
                <a:gd name="connsiteX0" fmla="*/ 447675 w 464732"/>
                <a:gd name="connsiteY0" fmla="*/ 266700 h 266700"/>
                <a:gd name="connsiteX1" fmla="*/ 0 w 464732"/>
                <a:gd name="connsiteY1" fmla="*/ 171450 h 266700"/>
                <a:gd name="connsiteX2" fmla="*/ 342900 w 464732"/>
                <a:gd name="connsiteY2" fmla="*/ 0 h 266700"/>
                <a:gd name="connsiteX3" fmla="*/ 447675 w 464732"/>
                <a:gd name="connsiteY3" fmla="*/ 266700 h 266700"/>
                <a:gd name="connsiteX0" fmla="*/ 447675 w 492584"/>
                <a:gd name="connsiteY0" fmla="*/ 266700 h 266700"/>
                <a:gd name="connsiteX1" fmla="*/ 0 w 492584"/>
                <a:gd name="connsiteY1" fmla="*/ 171450 h 266700"/>
                <a:gd name="connsiteX2" fmla="*/ 342900 w 492584"/>
                <a:gd name="connsiteY2" fmla="*/ 0 h 266700"/>
                <a:gd name="connsiteX3" fmla="*/ 447675 w 492584"/>
                <a:gd name="connsiteY3" fmla="*/ 266700 h 266700"/>
                <a:gd name="connsiteX0" fmla="*/ 447675 w 492584"/>
                <a:gd name="connsiteY0" fmla="*/ 266700 h 267320"/>
                <a:gd name="connsiteX1" fmla="*/ 0 w 492584"/>
                <a:gd name="connsiteY1" fmla="*/ 171450 h 267320"/>
                <a:gd name="connsiteX2" fmla="*/ 342900 w 492584"/>
                <a:gd name="connsiteY2" fmla="*/ 0 h 267320"/>
                <a:gd name="connsiteX3" fmla="*/ 447675 w 492584"/>
                <a:gd name="connsiteY3" fmla="*/ 266700 h 267320"/>
                <a:gd name="connsiteX0" fmla="*/ 447675 w 492584"/>
                <a:gd name="connsiteY0" fmla="*/ 266700 h 268027"/>
                <a:gd name="connsiteX1" fmla="*/ 0 w 492584"/>
                <a:gd name="connsiteY1" fmla="*/ 171450 h 268027"/>
                <a:gd name="connsiteX2" fmla="*/ 342900 w 492584"/>
                <a:gd name="connsiteY2" fmla="*/ 0 h 268027"/>
                <a:gd name="connsiteX3" fmla="*/ 447675 w 492584"/>
                <a:gd name="connsiteY3" fmla="*/ 266700 h 268027"/>
                <a:gd name="connsiteX0" fmla="*/ 447675 w 492584"/>
                <a:gd name="connsiteY0" fmla="*/ 266700 h 268027"/>
                <a:gd name="connsiteX1" fmla="*/ 0 w 492584"/>
                <a:gd name="connsiteY1" fmla="*/ 171450 h 268027"/>
                <a:gd name="connsiteX2" fmla="*/ 342900 w 492584"/>
                <a:gd name="connsiteY2" fmla="*/ 0 h 268027"/>
                <a:gd name="connsiteX3" fmla="*/ 447675 w 492584"/>
                <a:gd name="connsiteY3" fmla="*/ 266700 h 268027"/>
                <a:gd name="connsiteX0" fmla="*/ 447675 w 492584"/>
                <a:gd name="connsiteY0" fmla="*/ 268433 h 269760"/>
                <a:gd name="connsiteX1" fmla="*/ 0 w 492584"/>
                <a:gd name="connsiteY1" fmla="*/ 173183 h 269760"/>
                <a:gd name="connsiteX2" fmla="*/ 342900 w 492584"/>
                <a:gd name="connsiteY2" fmla="*/ 1733 h 269760"/>
                <a:gd name="connsiteX3" fmla="*/ 447675 w 492584"/>
                <a:gd name="connsiteY3" fmla="*/ 268433 h 269760"/>
                <a:gd name="connsiteX0" fmla="*/ 447675 w 475131"/>
                <a:gd name="connsiteY0" fmla="*/ 268433 h 269760"/>
                <a:gd name="connsiteX1" fmla="*/ 0 w 475131"/>
                <a:gd name="connsiteY1" fmla="*/ 173183 h 269760"/>
                <a:gd name="connsiteX2" fmla="*/ 342900 w 475131"/>
                <a:gd name="connsiteY2" fmla="*/ 1733 h 269760"/>
                <a:gd name="connsiteX3" fmla="*/ 447675 w 475131"/>
                <a:gd name="connsiteY3" fmla="*/ 268433 h 269760"/>
                <a:gd name="connsiteX0" fmla="*/ 447675 w 496136"/>
                <a:gd name="connsiteY0" fmla="*/ 268433 h 269760"/>
                <a:gd name="connsiteX1" fmla="*/ 0 w 496136"/>
                <a:gd name="connsiteY1" fmla="*/ 173183 h 269760"/>
                <a:gd name="connsiteX2" fmla="*/ 342900 w 496136"/>
                <a:gd name="connsiteY2" fmla="*/ 1733 h 269760"/>
                <a:gd name="connsiteX3" fmla="*/ 447675 w 496136"/>
                <a:gd name="connsiteY3" fmla="*/ 268433 h 269760"/>
                <a:gd name="connsiteX0" fmla="*/ 447675 w 496136"/>
                <a:gd name="connsiteY0" fmla="*/ 268433 h 282774"/>
                <a:gd name="connsiteX1" fmla="*/ 0 w 496136"/>
                <a:gd name="connsiteY1" fmla="*/ 173183 h 282774"/>
                <a:gd name="connsiteX2" fmla="*/ 342900 w 496136"/>
                <a:gd name="connsiteY2" fmla="*/ 1733 h 282774"/>
                <a:gd name="connsiteX3" fmla="*/ 447675 w 496136"/>
                <a:gd name="connsiteY3" fmla="*/ 268433 h 282774"/>
                <a:gd name="connsiteX0" fmla="*/ 566944 w 615405"/>
                <a:gd name="connsiteY0" fmla="*/ 269154 h 280541"/>
                <a:gd name="connsiteX1" fmla="*/ 0 w 615405"/>
                <a:gd name="connsiteY1" fmla="*/ 146074 h 280541"/>
                <a:gd name="connsiteX2" fmla="*/ 462169 w 615405"/>
                <a:gd name="connsiteY2" fmla="*/ 2454 h 280541"/>
                <a:gd name="connsiteX3" fmla="*/ 566944 w 615405"/>
                <a:gd name="connsiteY3" fmla="*/ 269154 h 280541"/>
                <a:gd name="connsiteX0" fmla="*/ 566944 w 615405"/>
                <a:gd name="connsiteY0" fmla="*/ 268907 h 280294"/>
                <a:gd name="connsiteX1" fmla="*/ 0 w 615405"/>
                <a:gd name="connsiteY1" fmla="*/ 145827 h 280294"/>
                <a:gd name="connsiteX2" fmla="*/ 462169 w 615405"/>
                <a:gd name="connsiteY2" fmla="*/ 2207 h 280294"/>
                <a:gd name="connsiteX3" fmla="*/ 566944 w 615405"/>
                <a:gd name="connsiteY3" fmla="*/ 268907 h 280294"/>
                <a:gd name="connsiteX0" fmla="*/ 586822 w 629800"/>
                <a:gd name="connsiteY0" fmla="*/ 316615 h 324962"/>
                <a:gd name="connsiteX1" fmla="*/ 0 w 629800"/>
                <a:gd name="connsiteY1" fmla="*/ 145827 h 324962"/>
                <a:gd name="connsiteX2" fmla="*/ 462169 w 629800"/>
                <a:gd name="connsiteY2" fmla="*/ 2207 h 324962"/>
                <a:gd name="connsiteX3" fmla="*/ 586822 w 629800"/>
                <a:gd name="connsiteY3" fmla="*/ 316615 h 324962"/>
                <a:gd name="connsiteX0" fmla="*/ 586822 w 635283"/>
                <a:gd name="connsiteY0" fmla="*/ 282677 h 291024"/>
                <a:gd name="connsiteX1" fmla="*/ 0 w 635283"/>
                <a:gd name="connsiteY1" fmla="*/ 111889 h 291024"/>
                <a:gd name="connsiteX2" fmla="*/ 482047 w 635283"/>
                <a:gd name="connsiteY2" fmla="*/ 4050 h 291024"/>
                <a:gd name="connsiteX3" fmla="*/ 586822 w 635283"/>
                <a:gd name="connsiteY3" fmla="*/ 282677 h 291024"/>
                <a:gd name="connsiteX0" fmla="*/ 622603 w 661839"/>
                <a:gd name="connsiteY0" fmla="*/ 342312 h 348542"/>
                <a:gd name="connsiteX1" fmla="*/ 0 w 661839"/>
                <a:gd name="connsiteY1" fmla="*/ 111889 h 348542"/>
                <a:gd name="connsiteX2" fmla="*/ 482047 w 661839"/>
                <a:gd name="connsiteY2" fmla="*/ 4050 h 348542"/>
                <a:gd name="connsiteX3" fmla="*/ 622603 w 661839"/>
                <a:gd name="connsiteY3" fmla="*/ 342312 h 348542"/>
                <a:gd name="connsiteX0" fmla="*/ 622603 w 639127"/>
                <a:gd name="connsiteY0" fmla="*/ 342312 h 348542"/>
                <a:gd name="connsiteX1" fmla="*/ 0 w 639127"/>
                <a:gd name="connsiteY1" fmla="*/ 111889 h 348542"/>
                <a:gd name="connsiteX2" fmla="*/ 482047 w 639127"/>
                <a:gd name="connsiteY2" fmla="*/ 4050 h 348542"/>
                <a:gd name="connsiteX3" fmla="*/ 622603 w 639127"/>
                <a:gd name="connsiteY3" fmla="*/ 342312 h 348542"/>
                <a:gd name="connsiteX0" fmla="*/ 622603 w 639127"/>
                <a:gd name="connsiteY0" fmla="*/ 342312 h 342312"/>
                <a:gd name="connsiteX1" fmla="*/ 0 w 639127"/>
                <a:gd name="connsiteY1" fmla="*/ 111889 h 342312"/>
                <a:gd name="connsiteX2" fmla="*/ 482047 w 639127"/>
                <a:gd name="connsiteY2" fmla="*/ 4050 h 342312"/>
                <a:gd name="connsiteX3" fmla="*/ 622603 w 639127"/>
                <a:gd name="connsiteY3" fmla="*/ 342312 h 342312"/>
                <a:gd name="connsiteX0" fmla="*/ 622603 w 639127"/>
                <a:gd name="connsiteY0" fmla="*/ 342312 h 342312"/>
                <a:gd name="connsiteX1" fmla="*/ 0 w 639127"/>
                <a:gd name="connsiteY1" fmla="*/ 111889 h 342312"/>
                <a:gd name="connsiteX2" fmla="*/ 482047 w 639127"/>
                <a:gd name="connsiteY2" fmla="*/ 4050 h 342312"/>
                <a:gd name="connsiteX3" fmla="*/ 622603 w 639127"/>
                <a:gd name="connsiteY3" fmla="*/ 342312 h 342312"/>
                <a:gd name="connsiteX0" fmla="*/ 622603 w 639127"/>
                <a:gd name="connsiteY0" fmla="*/ 342312 h 355031"/>
                <a:gd name="connsiteX1" fmla="*/ 0 w 639127"/>
                <a:gd name="connsiteY1" fmla="*/ 111889 h 355031"/>
                <a:gd name="connsiteX2" fmla="*/ 482047 w 639127"/>
                <a:gd name="connsiteY2" fmla="*/ 4050 h 355031"/>
                <a:gd name="connsiteX3" fmla="*/ 622603 w 639127"/>
                <a:gd name="connsiteY3" fmla="*/ 342312 h 355031"/>
                <a:gd name="connsiteX0" fmla="*/ 622603 w 644668"/>
                <a:gd name="connsiteY0" fmla="*/ 342312 h 355031"/>
                <a:gd name="connsiteX1" fmla="*/ 0 w 644668"/>
                <a:gd name="connsiteY1" fmla="*/ 111889 h 355031"/>
                <a:gd name="connsiteX2" fmla="*/ 482047 w 644668"/>
                <a:gd name="connsiteY2" fmla="*/ 4050 h 355031"/>
                <a:gd name="connsiteX3" fmla="*/ 622603 w 644668"/>
                <a:gd name="connsiteY3" fmla="*/ 342312 h 355031"/>
                <a:gd name="connsiteX0" fmla="*/ 622603 w 644668"/>
                <a:gd name="connsiteY0" fmla="*/ 342312 h 355031"/>
                <a:gd name="connsiteX1" fmla="*/ 0 w 644668"/>
                <a:gd name="connsiteY1" fmla="*/ 111889 h 355031"/>
                <a:gd name="connsiteX2" fmla="*/ 482047 w 644668"/>
                <a:gd name="connsiteY2" fmla="*/ 4050 h 355031"/>
                <a:gd name="connsiteX3" fmla="*/ 622603 w 644668"/>
                <a:gd name="connsiteY3" fmla="*/ 342312 h 355031"/>
                <a:gd name="connsiteX0" fmla="*/ 622603 w 642663"/>
                <a:gd name="connsiteY0" fmla="*/ 328262 h 340981"/>
                <a:gd name="connsiteX1" fmla="*/ 0 w 642663"/>
                <a:gd name="connsiteY1" fmla="*/ 97839 h 340981"/>
                <a:gd name="connsiteX2" fmla="*/ 474095 w 642663"/>
                <a:gd name="connsiteY2" fmla="*/ 5903 h 340981"/>
                <a:gd name="connsiteX3" fmla="*/ 622603 w 642663"/>
                <a:gd name="connsiteY3" fmla="*/ 328262 h 340981"/>
                <a:gd name="connsiteX0" fmla="*/ 622603 w 642663"/>
                <a:gd name="connsiteY0" fmla="*/ 341991 h 354710"/>
                <a:gd name="connsiteX1" fmla="*/ 0 w 642663"/>
                <a:gd name="connsiteY1" fmla="*/ 111568 h 354710"/>
                <a:gd name="connsiteX2" fmla="*/ 474095 w 642663"/>
                <a:gd name="connsiteY2" fmla="*/ 19632 h 354710"/>
                <a:gd name="connsiteX3" fmla="*/ 622603 w 642663"/>
                <a:gd name="connsiteY3" fmla="*/ 341991 h 354710"/>
                <a:gd name="connsiteX0" fmla="*/ 622603 w 631721"/>
                <a:gd name="connsiteY0" fmla="*/ 341991 h 354710"/>
                <a:gd name="connsiteX1" fmla="*/ 0 w 631721"/>
                <a:gd name="connsiteY1" fmla="*/ 111568 h 354710"/>
                <a:gd name="connsiteX2" fmla="*/ 474095 w 631721"/>
                <a:gd name="connsiteY2" fmla="*/ 19632 h 354710"/>
                <a:gd name="connsiteX3" fmla="*/ 622603 w 631721"/>
                <a:gd name="connsiteY3" fmla="*/ 341991 h 35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1721" h="354710">
                  <a:moveTo>
                    <a:pt x="622603" y="341991"/>
                  </a:moveTo>
                  <a:cubicBezTo>
                    <a:pt x="453500" y="405656"/>
                    <a:pt x="248616" y="214880"/>
                    <a:pt x="0" y="111568"/>
                  </a:cubicBezTo>
                  <a:cubicBezTo>
                    <a:pt x="213691" y="10686"/>
                    <a:pt x="395576" y="-26586"/>
                    <a:pt x="474095" y="19632"/>
                  </a:cubicBezTo>
                  <a:cubicBezTo>
                    <a:pt x="580581" y="68776"/>
                    <a:pt x="659239" y="241164"/>
                    <a:pt x="622603" y="3419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3" name="Freeform 123">
              <a:extLst>
                <a:ext uri="{FF2B5EF4-FFF2-40B4-BE49-F238E27FC236}">
                  <a16:creationId xmlns:a16="http://schemas.microsoft.com/office/drawing/2014/main" id="{467C8C5F-662B-3395-9C9B-4016D6E7DECF}"/>
                </a:ext>
              </a:extLst>
            </p:cNvPr>
            <p:cNvSpPr/>
            <p:nvPr/>
          </p:nvSpPr>
          <p:spPr>
            <a:xfrm rot="13284775">
              <a:off x="9960891" y="4191599"/>
              <a:ext cx="350851" cy="197003"/>
            </a:xfrm>
            <a:custGeom>
              <a:avLst/>
              <a:gdLst>
                <a:gd name="connsiteX0" fmla="*/ 447675 w 447675"/>
                <a:gd name="connsiteY0" fmla="*/ 266700 h 266700"/>
                <a:gd name="connsiteX1" fmla="*/ 0 w 447675"/>
                <a:gd name="connsiteY1" fmla="*/ 171450 h 266700"/>
                <a:gd name="connsiteX2" fmla="*/ 342900 w 447675"/>
                <a:gd name="connsiteY2" fmla="*/ 0 h 266700"/>
                <a:gd name="connsiteX3" fmla="*/ 447675 w 447675"/>
                <a:gd name="connsiteY3" fmla="*/ 266700 h 266700"/>
                <a:gd name="connsiteX0" fmla="*/ 447675 w 464732"/>
                <a:gd name="connsiteY0" fmla="*/ 266700 h 266700"/>
                <a:gd name="connsiteX1" fmla="*/ 0 w 464732"/>
                <a:gd name="connsiteY1" fmla="*/ 171450 h 266700"/>
                <a:gd name="connsiteX2" fmla="*/ 342900 w 464732"/>
                <a:gd name="connsiteY2" fmla="*/ 0 h 266700"/>
                <a:gd name="connsiteX3" fmla="*/ 447675 w 464732"/>
                <a:gd name="connsiteY3" fmla="*/ 266700 h 266700"/>
                <a:gd name="connsiteX0" fmla="*/ 447675 w 492584"/>
                <a:gd name="connsiteY0" fmla="*/ 266700 h 266700"/>
                <a:gd name="connsiteX1" fmla="*/ 0 w 492584"/>
                <a:gd name="connsiteY1" fmla="*/ 171450 h 266700"/>
                <a:gd name="connsiteX2" fmla="*/ 342900 w 492584"/>
                <a:gd name="connsiteY2" fmla="*/ 0 h 266700"/>
                <a:gd name="connsiteX3" fmla="*/ 447675 w 492584"/>
                <a:gd name="connsiteY3" fmla="*/ 266700 h 266700"/>
                <a:gd name="connsiteX0" fmla="*/ 447675 w 492584"/>
                <a:gd name="connsiteY0" fmla="*/ 266700 h 267320"/>
                <a:gd name="connsiteX1" fmla="*/ 0 w 492584"/>
                <a:gd name="connsiteY1" fmla="*/ 171450 h 267320"/>
                <a:gd name="connsiteX2" fmla="*/ 342900 w 492584"/>
                <a:gd name="connsiteY2" fmla="*/ 0 h 267320"/>
                <a:gd name="connsiteX3" fmla="*/ 447675 w 492584"/>
                <a:gd name="connsiteY3" fmla="*/ 266700 h 267320"/>
                <a:gd name="connsiteX0" fmla="*/ 447675 w 492584"/>
                <a:gd name="connsiteY0" fmla="*/ 266700 h 268027"/>
                <a:gd name="connsiteX1" fmla="*/ 0 w 492584"/>
                <a:gd name="connsiteY1" fmla="*/ 171450 h 268027"/>
                <a:gd name="connsiteX2" fmla="*/ 342900 w 492584"/>
                <a:gd name="connsiteY2" fmla="*/ 0 h 268027"/>
                <a:gd name="connsiteX3" fmla="*/ 447675 w 492584"/>
                <a:gd name="connsiteY3" fmla="*/ 266700 h 268027"/>
                <a:gd name="connsiteX0" fmla="*/ 447675 w 492584"/>
                <a:gd name="connsiteY0" fmla="*/ 266700 h 268027"/>
                <a:gd name="connsiteX1" fmla="*/ 0 w 492584"/>
                <a:gd name="connsiteY1" fmla="*/ 171450 h 268027"/>
                <a:gd name="connsiteX2" fmla="*/ 342900 w 492584"/>
                <a:gd name="connsiteY2" fmla="*/ 0 h 268027"/>
                <a:gd name="connsiteX3" fmla="*/ 447675 w 492584"/>
                <a:gd name="connsiteY3" fmla="*/ 266700 h 268027"/>
                <a:gd name="connsiteX0" fmla="*/ 447675 w 492584"/>
                <a:gd name="connsiteY0" fmla="*/ 268433 h 269760"/>
                <a:gd name="connsiteX1" fmla="*/ 0 w 492584"/>
                <a:gd name="connsiteY1" fmla="*/ 173183 h 269760"/>
                <a:gd name="connsiteX2" fmla="*/ 342900 w 492584"/>
                <a:gd name="connsiteY2" fmla="*/ 1733 h 269760"/>
                <a:gd name="connsiteX3" fmla="*/ 447675 w 492584"/>
                <a:gd name="connsiteY3" fmla="*/ 268433 h 269760"/>
                <a:gd name="connsiteX0" fmla="*/ 447675 w 475131"/>
                <a:gd name="connsiteY0" fmla="*/ 268433 h 269760"/>
                <a:gd name="connsiteX1" fmla="*/ 0 w 475131"/>
                <a:gd name="connsiteY1" fmla="*/ 173183 h 269760"/>
                <a:gd name="connsiteX2" fmla="*/ 342900 w 475131"/>
                <a:gd name="connsiteY2" fmla="*/ 1733 h 269760"/>
                <a:gd name="connsiteX3" fmla="*/ 447675 w 475131"/>
                <a:gd name="connsiteY3" fmla="*/ 268433 h 269760"/>
                <a:gd name="connsiteX0" fmla="*/ 447675 w 496136"/>
                <a:gd name="connsiteY0" fmla="*/ 268433 h 269760"/>
                <a:gd name="connsiteX1" fmla="*/ 0 w 496136"/>
                <a:gd name="connsiteY1" fmla="*/ 173183 h 269760"/>
                <a:gd name="connsiteX2" fmla="*/ 342900 w 496136"/>
                <a:gd name="connsiteY2" fmla="*/ 1733 h 269760"/>
                <a:gd name="connsiteX3" fmla="*/ 447675 w 496136"/>
                <a:gd name="connsiteY3" fmla="*/ 268433 h 269760"/>
                <a:gd name="connsiteX0" fmla="*/ 447675 w 496136"/>
                <a:gd name="connsiteY0" fmla="*/ 268433 h 282774"/>
                <a:gd name="connsiteX1" fmla="*/ 0 w 496136"/>
                <a:gd name="connsiteY1" fmla="*/ 173183 h 282774"/>
                <a:gd name="connsiteX2" fmla="*/ 342900 w 496136"/>
                <a:gd name="connsiteY2" fmla="*/ 1733 h 282774"/>
                <a:gd name="connsiteX3" fmla="*/ 447675 w 496136"/>
                <a:gd name="connsiteY3" fmla="*/ 268433 h 282774"/>
                <a:gd name="connsiteX0" fmla="*/ 566944 w 615405"/>
                <a:gd name="connsiteY0" fmla="*/ 269154 h 280541"/>
                <a:gd name="connsiteX1" fmla="*/ 0 w 615405"/>
                <a:gd name="connsiteY1" fmla="*/ 146074 h 280541"/>
                <a:gd name="connsiteX2" fmla="*/ 462169 w 615405"/>
                <a:gd name="connsiteY2" fmla="*/ 2454 h 280541"/>
                <a:gd name="connsiteX3" fmla="*/ 566944 w 615405"/>
                <a:gd name="connsiteY3" fmla="*/ 269154 h 280541"/>
                <a:gd name="connsiteX0" fmla="*/ 566944 w 615405"/>
                <a:gd name="connsiteY0" fmla="*/ 268907 h 280294"/>
                <a:gd name="connsiteX1" fmla="*/ 0 w 615405"/>
                <a:gd name="connsiteY1" fmla="*/ 145827 h 280294"/>
                <a:gd name="connsiteX2" fmla="*/ 462169 w 615405"/>
                <a:gd name="connsiteY2" fmla="*/ 2207 h 280294"/>
                <a:gd name="connsiteX3" fmla="*/ 566944 w 615405"/>
                <a:gd name="connsiteY3" fmla="*/ 268907 h 280294"/>
                <a:gd name="connsiteX0" fmla="*/ 586822 w 629800"/>
                <a:gd name="connsiteY0" fmla="*/ 316615 h 324962"/>
                <a:gd name="connsiteX1" fmla="*/ 0 w 629800"/>
                <a:gd name="connsiteY1" fmla="*/ 145827 h 324962"/>
                <a:gd name="connsiteX2" fmla="*/ 462169 w 629800"/>
                <a:gd name="connsiteY2" fmla="*/ 2207 h 324962"/>
                <a:gd name="connsiteX3" fmla="*/ 586822 w 629800"/>
                <a:gd name="connsiteY3" fmla="*/ 316615 h 324962"/>
                <a:gd name="connsiteX0" fmla="*/ 586822 w 635283"/>
                <a:gd name="connsiteY0" fmla="*/ 282677 h 291024"/>
                <a:gd name="connsiteX1" fmla="*/ 0 w 635283"/>
                <a:gd name="connsiteY1" fmla="*/ 111889 h 291024"/>
                <a:gd name="connsiteX2" fmla="*/ 482047 w 635283"/>
                <a:gd name="connsiteY2" fmla="*/ 4050 h 291024"/>
                <a:gd name="connsiteX3" fmla="*/ 586822 w 635283"/>
                <a:gd name="connsiteY3" fmla="*/ 282677 h 291024"/>
                <a:gd name="connsiteX0" fmla="*/ 622603 w 661839"/>
                <a:gd name="connsiteY0" fmla="*/ 342312 h 348542"/>
                <a:gd name="connsiteX1" fmla="*/ 0 w 661839"/>
                <a:gd name="connsiteY1" fmla="*/ 111889 h 348542"/>
                <a:gd name="connsiteX2" fmla="*/ 482047 w 661839"/>
                <a:gd name="connsiteY2" fmla="*/ 4050 h 348542"/>
                <a:gd name="connsiteX3" fmla="*/ 622603 w 661839"/>
                <a:gd name="connsiteY3" fmla="*/ 342312 h 348542"/>
                <a:gd name="connsiteX0" fmla="*/ 622603 w 639127"/>
                <a:gd name="connsiteY0" fmla="*/ 342312 h 348542"/>
                <a:gd name="connsiteX1" fmla="*/ 0 w 639127"/>
                <a:gd name="connsiteY1" fmla="*/ 111889 h 348542"/>
                <a:gd name="connsiteX2" fmla="*/ 482047 w 639127"/>
                <a:gd name="connsiteY2" fmla="*/ 4050 h 348542"/>
                <a:gd name="connsiteX3" fmla="*/ 622603 w 639127"/>
                <a:gd name="connsiteY3" fmla="*/ 342312 h 348542"/>
                <a:gd name="connsiteX0" fmla="*/ 622603 w 639127"/>
                <a:gd name="connsiteY0" fmla="*/ 342312 h 342312"/>
                <a:gd name="connsiteX1" fmla="*/ 0 w 639127"/>
                <a:gd name="connsiteY1" fmla="*/ 111889 h 342312"/>
                <a:gd name="connsiteX2" fmla="*/ 482047 w 639127"/>
                <a:gd name="connsiteY2" fmla="*/ 4050 h 342312"/>
                <a:gd name="connsiteX3" fmla="*/ 622603 w 639127"/>
                <a:gd name="connsiteY3" fmla="*/ 342312 h 342312"/>
                <a:gd name="connsiteX0" fmla="*/ 622603 w 639127"/>
                <a:gd name="connsiteY0" fmla="*/ 342312 h 342312"/>
                <a:gd name="connsiteX1" fmla="*/ 0 w 639127"/>
                <a:gd name="connsiteY1" fmla="*/ 111889 h 342312"/>
                <a:gd name="connsiteX2" fmla="*/ 482047 w 639127"/>
                <a:gd name="connsiteY2" fmla="*/ 4050 h 342312"/>
                <a:gd name="connsiteX3" fmla="*/ 622603 w 639127"/>
                <a:gd name="connsiteY3" fmla="*/ 342312 h 342312"/>
                <a:gd name="connsiteX0" fmla="*/ 622603 w 639127"/>
                <a:gd name="connsiteY0" fmla="*/ 342312 h 355031"/>
                <a:gd name="connsiteX1" fmla="*/ 0 w 639127"/>
                <a:gd name="connsiteY1" fmla="*/ 111889 h 355031"/>
                <a:gd name="connsiteX2" fmla="*/ 482047 w 639127"/>
                <a:gd name="connsiteY2" fmla="*/ 4050 h 355031"/>
                <a:gd name="connsiteX3" fmla="*/ 622603 w 639127"/>
                <a:gd name="connsiteY3" fmla="*/ 342312 h 355031"/>
                <a:gd name="connsiteX0" fmla="*/ 622603 w 644668"/>
                <a:gd name="connsiteY0" fmla="*/ 342312 h 355031"/>
                <a:gd name="connsiteX1" fmla="*/ 0 w 644668"/>
                <a:gd name="connsiteY1" fmla="*/ 111889 h 355031"/>
                <a:gd name="connsiteX2" fmla="*/ 482047 w 644668"/>
                <a:gd name="connsiteY2" fmla="*/ 4050 h 355031"/>
                <a:gd name="connsiteX3" fmla="*/ 622603 w 644668"/>
                <a:gd name="connsiteY3" fmla="*/ 342312 h 355031"/>
                <a:gd name="connsiteX0" fmla="*/ 622603 w 644668"/>
                <a:gd name="connsiteY0" fmla="*/ 342312 h 355031"/>
                <a:gd name="connsiteX1" fmla="*/ 0 w 644668"/>
                <a:gd name="connsiteY1" fmla="*/ 111889 h 355031"/>
                <a:gd name="connsiteX2" fmla="*/ 482047 w 644668"/>
                <a:gd name="connsiteY2" fmla="*/ 4050 h 355031"/>
                <a:gd name="connsiteX3" fmla="*/ 622603 w 644668"/>
                <a:gd name="connsiteY3" fmla="*/ 342312 h 355031"/>
                <a:gd name="connsiteX0" fmla="*/ 622603 w 642663"/>
                <a:gd name="connsiteY0" fmla="*/ 328262 h 340981"/>
                <a:gd name="connsiteX1" fmla="*/ 0 w 642663"/>
                <a:gd name="connsiteY1" fmla="*/ 97839 h 340981"/>
                <a:gd name="connsiteX2" fmla="*/ 474095 w 642663"/>
                <a:gd name="connsiteY2" fmla="*/ 5903 h 340981"/>
                <a:gd name="connsiteX3" fmla="*/ 622603 w 642663"/>
                <a:gd name="connsiteY3" fmla="*/ 328262 h 340981"/>
                <a:gd name="connsiteX0" fmla="*/ 622603 w 642663"/>
                <a:gd name="connsiteY0" fmla="*/ 341991 h 354710"/>
                <a:gd name="connsiteX1" fmla="*/ 0 w 642663"/>
                <a:gd name="connsiteY1" fmla="*/ 111568 h 354710"/>
                <a:gd name="connsiteX2" fmla="*/ 474095 w 642663"/>
                <a:gd name="connsiteY2" fmla="*/ 19632 h 354710"/>
                <a:gd name="connsiteX3" fmla="*/ 622603 w 642663"/>
                <a:gd name="connsiteY3" fmla="*/ 341991 h 354710"/>
                <a:gd name="connsiteX0" fmla="*/ 622603 w 631721"/>
                <a:gd name="connsiteY0" fmla="*/ 341991 h 354710"/>
                <a:gd name="connsiteX1" fmla="*/ 0 w 631721"/>
                <a:gd name="connsiteY1" fmla="*/ 111568 h 354710"/>
                <a:gd name="connsiteX2" fmla="*/ 474095 w 631721"/>
                <a:gd name="connsiteY2" fmla="*/ 19632 h 354710"/>
                <a:gd name="connsiteX3" fmla="*/ 622603 w 631721"/>
                <a:gd name="connsiteY3" fmla="*/ 341991 h 35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1721" h="354710">
                  <a:moveTo>
                    <a:pt x="622603" y="341991"/>
                  </a:moveTo>
                  <a:cubicBezTo>
                    <a:pt x="453500" y="405656"/>
                    <a:pt x="248616" y="214880"/>
                    <a:pt x="0" y="111568"/>
                  </a:cubicBezTo>
                  <a:cubicBezTo>
                    <a:pt x="213691" y="10686"/>
                    <a:pt x="395576" y="-26586"/>
                    <a:pt x="474095" y="19632"/>
                  </a:cubicBezTo>
                  <a:cubicBezTo>
                    <a:pt x="580581" y="68776"/>
                    <a:pt x="659239" y="241164"/>
                    <a:pt x="622603" y="3419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4" name="Rectangle 14">
              <a:extLst>
                <a:ext uri="{FF2B5EF4-FFF2-40B4-BE49-F238E27FC236}">
                  <a16:creationId xmlns:a16="http://schemas.microsoft.com/office/drawing/2014/main" id="{921760CF-AC3C-F392-C3FF-0E317146C337}"/>
                </a:ext>
              </a:extLst>
            </p:cNvPr>
            <p:cNvSpPr/>
            <p:nvPr/>
          </p:nvSpPr>
          <p:spPr>
            <a:xfrm>
              <a:off x="10201256" y="4404900"/>
              <a:ext cx="61845" cy="2922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5" name="Rectangle 116">
              <a:extLst>
                <a:ext uri="{FF2B5EF4-FFF2-40B4-BE49-F238E27FC236}">
                  <a16:creationId xmlns:a16="http://schemas.microsoft.com/office/drawing/2014/main" id="{AB1F9EA6-F42A-6698-EA37-A073D07D46D1}"/>
                </a:ext>
              </a:extLst>
            </p:cNvPr>
            <p:cNvSpPr/>
            <p:nvPr/>
          </p:nvSpPr>
          <p:spPr>
            <a:xfrm rot="13500000" flipH="1">
              <a:off x="10791750" y="3081280"/>
              <a:ext cx="73047" cy="486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6" name="Rectangle 118">
              <a:extLst>
                <a:ext uri="{FF2B5EF4-FFF2-40B4-BE49-F238E27FC236}">
                  <a16:creationId xmlns:a16="http://schemas.microsoft.com/office/drawing/2014/main" id="{90D31682-9158-26EF-69E3-6CBA5A4BD0A4}"/>
                </a:ext>
              </a:extLst>
            </p:cNvPr>
            <p:cNvSpPr/>
            <p:nvPr/>
          </p:nvSpPr>
          <p:spPr>
            <a:xfrm rot="4800000" flipH="1">
              <a:off x="11110885" y="3582372"/>
              <a:ext cx="73047" cy="4869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pic>
        <p:nvPicPr>
          <p:cNvPr id="27" name="Picture 2" descr="Разлика между STEM и STEAM">
            <a:extLst>
              <a:ext uri="{FF2B5EF4-FFF2-40B4-BE49-F238E27FC236}">
                <a16:creationId xmlns:a16="http://schemas.microsoft.com/office/drawing/2014/main" id="{49369847-72B7-494B-762D-3B7FFFD13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3282">
            <a:off x="2639880" y="466616"/>
            <a:ext cx="2064560" cy="1411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887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">
            <a:extLst>
              <a:ext uri="{FF2B5EF4-FFF2-40B4-BE49-F238E27FC236}">
                <a16:creationId xmlns:a16="http://schemas.microsoft.com/office/drawing/2014/main" id="{358A0003-1CE4-2742-EA18-70AC877E3204}"/>
              </a:ext>
            </a:extLst>
          </p:cNvPr>
          <p:cNvGrpSpPr/>
          <p:nvPr/>
        </p:nvGrpSpPr>
        <p:grpSpPr>
          <a:xfrm>
            <a:off x="493486" y="425892"/>
            <a:ext cx="1382486" cy="667563"/>
            <a:chOff x="9559006" y="303534"/>
            <a:chExt cx="2303032" cy="1221626"/>
          </a:xfrm>
        </p:grpSpPr>
        <p:grpSp>
          <p:nvGrpSpPr>
            <p:cNvPr id="7" name="Group 3">
              <a:extLst>
                <a:ext uri="{FF2B5EF4-FFF2-40B4-BE49-F238E27FC236}">
                  <a16:creationId xmlns:a16="http://schemas.microsoft.com/office/drawing/2014/main" id="{DB6023B7-8412-0744-B932-05BCA1718A9B}"/>
                </a:ext>
              </a:extLst>
            </p:cNvPr>
            <p:cNvGrpSpPr/>
            <p:nvPr/>
          </p:nvGrpSpPr>
          <p:grpSpPr>
            <a:xfrm>
              <a:off x="9559006" y="718126"/>
              <a:ext cx="2300185" cy="580682"/>
              <a:chOff x="3459679" y="2564932"/>
              <a:chExt cx="5250757" cy="1325555"/>
            </a:xfrm>
          </p:grpSpPr>
          <p:grpSp>
            <p:nvGrpSpPr>
              <p:cNvPr id="14" name="Group 10">
                <a:extLst>
                  <a:ext uri="{FF2B5EF4-FFF2-40B4-BE49-F238E27FC236}">
                    <a16:creationId xmlns:a16="http://schemas.microsoft.com/office/drawing/2014/main" id="{D9FB3A0E-FB2C-0E1E-DC46-E56C168DE611}"/>
                  </a:ext>
                </a:extLst>
              </p:cNvPr>
              <p:cNvGrpSpPr/>
              <p:nvPr/>
            </p:nvGrpSpPr>
            <p:grpSpPr>
              <a:xfrm>
                <a:off x="3467491" y="2775272"/>
                <a:ext cx="5242945" cy="981076"/>
                <a:chOff x="609600" y="2828925"/>
                <a:chExt cx="4733925" cy="885825"/>
              </a:xfrm>
            </p:grpSpPr>
            <p:sp>
              <p:nvSpPr>
                <p:cNvPr id="23" name="Rectangle 19">
                  <a:extLst>
                    <a:ext uri="{FF2B5EF4-FFF2-40B4-BE49-F238E27FC236}">
                      <a16:creationId xmlns:a16="http://schemas.microsoft.com/office/drawing/2014/main" id="{114299D3-59D7-4EF7-BCD8-F9B561B0148B}"/>
                    </a:ext>
                  </a:extLst>
                </p:cNvPr>
                <p:cNvSpPr/>
                <p:nvPr/>
              </p:nvSpPr>
              <p:spPr>
                <a:xfrm>
                  <a:off x="609600" y="2828925"/>
                  <a:ext cx="885825" cy="885825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rbel" panose="020B050302020402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Rectangle 20">
                  <a:extLst>
                    <a:ext uri="{FF2B5EF4-FFF2-40B4-BE49-F238E27FC236}">
                      <a16:creationId xmlns:a16="http://schemas.microsoft.com/office/drawing/2014/main" id="{895FFCA4-BDCD-67BF-ADD4-801114C2AD0B}"/>
                    </a:ext>
                  </a:extLst>
                </p:cNvPr>
                <p:cNvSpPr/>
                <p:nvPr/>
              </p:nvSpPr>
              <p:spPr>
                <a:xfrm>
                  <a:off x="1571625" y="2828925"/>
                  <a:ext cx="885825" cy="885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rbel" panose="020B050302020402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8A77E584-1919-E4F6-C688-FF3D88251F56}"/>
                    </a:ext>
                  </a:extLst>
                </p:cNvPr>
                <p:cNvSpPr/>
                <p:nvPr/>
              </p:nvSpPr>
              <p:spPr>
                <a:xfrm>
                  <a:off x="2533650" y="2828925"/>
                  <a:ext cx="885825" cy="8858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rbel" panose="020B050302020402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2">
                  <a:extLst>
                    <a:ext uri="{FF2B5EF4-FFF2-40B4-BE49-F238E27FC236}">
                      <a16:creationId xmlns:a16="http://schemas.microsoft.com/office/drawing/2014/main" id="{CEE1731F-978E-E72C-485A-823BEE21DB41}"/>
                    </a:ext>
                  </a:extLst>
                </p:cNvPr>
                <p:cNvSpPr/>
                <p:nvPr/>
              </p:nvSpPr>
              <p:spPr>
                <a:xfrm>
                  <a:off x="3495675" y="2828925"/>
                  <a:ext cx="885825" cy="88582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rbel" panose="020B050302020402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Rectangle 23">
                  <a:extLst>
                    <a:ext uri="{FF2B5EF4-FFF2-40B4-BE49-F238E27FC236}">
                      <a16:creationId xmlns:a16="http://schemas.microsoft.com/office/drawing/2014/main" id="{73BE492B-7583-DE3D-6A45-5AFC6F3F3DBA}"/>
                    </a:ext>
                  </a:extLst>
                </p:cNvPr>
                <p:cNvSpPr/>
                <p:nvPr/>
              </p:nvSpPr>
              <p:spPr>
                <a:xfrm>
                  <a:off x="4457700" y="2828925"/>
                  <a:ext cx="885825" cy="8858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rbel" panose="020B0503020204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5" name="Freeform: Shape 11">
                <a:extLst>
                  <a:ext uri="{FF2B5EF4-FFF2-40B4-BE49-F238E27FC236}">
                    <a16:creationId xmlns:a16="http://schemas.microsoft.com/office/drawing/2014/main" id="{66CD8413-1F99-35CD-92C7-B9E444747C3D}"/>
                  </a:ext>
                </a:extLst>
              </p:cNvPr>
              <p:cNvSpPr/>
              <p:nvPr/>
            </p:nvSpPr>
            <p:spPr>
              <a:xfrm rot="10800000">
                <a:off x="4589772" y="2769586"/>
                <a:ext cx="869882" cy="963508"/>
              </a:xfrm>
              <a:custGeom>
                <a:avLst/>
                <a:gdLst>
                  <a:gd name="connsiteX0" fmla="*/ 249393 w 869883"/>
                  <a:gd name="connsiteY0" fmla="*/ 183621 h 963507"/>
                  <a:gd name="connsiteX1" fmla="*/ 283449 w 869883"/>
                  <a:gd name="connsiteY1" fmla="*/ 159204 h 963507"/>
                  <a:gd name="connsiteX2" fmla="*/ 259032 w 869883"/>
                  <a:gd name="connsiteY2" fmla="*/ 125148 h 963507"/>
                  <a:gd name="connsiteX3" fmla="*/ 224976 w 869883"/>
                  <a:gd name="connsiteY3" fmla="*/ 149565 h 963507"/>
                  <a:gd name="connsiteX4" fmla="*/ 249393 w 869883"/>
                  <a:gd name="connsiteY4" fmla="*/ 183621 h 963507"/>
                  <a:gd name="connsiteX5" fmla="*/ 795252 w 869883"/>
                  <a:gd name="connsiteY5" fmla="*/ 408697 h 963507"/>
                  <a:gd name="connsiteX6" fmla="*/ 809612 w 869883"/>
                  <a:gd name="connsiteY6" fmla="*/ 355860 h 963507"/>
                  <a:gd name="connsiteX7" fmla="*/ 771076 w 869883"/>
                  <a:gd name="connsiteY7" fmla="*/ 403388 h 963507"/>
                  <a:gd name="connsiteX8" fmla="*/ 795252 w 869883"/>
                  <a:gd name="connsiteY8" fmla="*/ 408697 h 963507"/>
                  <a:gd name="connsiteX9" fmla="*/ 100086 w 869883"/>
                  <a:gd name="connsiteY9" fmla="*/ 631479 h 963507"/>
                  <a:gd name="connsiteX10" fmla="*/ 71143 w 869883"/>
                  <a:gd name="connsiteY10" fmla="*/ 602536 h 963507"/>
                  <a:gd name="connsiteX11" fmla="*/ 100086 w 869883"/>
                  <a:gd name="connsiteY11" fmla="*/ 573593 h 963507"/>
                  <a:gd name="connsiteX12" fmla="*/ 129029 w 869883"/>
                  <a:gd name="connsiteY12" fmla="*/ 602536 h 963507"/>
                  <a:gd name="connsiteX13" fmla="*/ 100086 w 869883"/>
                  <a:gd name="connsiteY13" fmla="*/ 631479 h 963507"/>
                  <a:gd name="connsiteX14" fmla="*/ 100086 w 869883"/>
                  <a:gd name="connsiteY14" fmla="*/ 660422 h 963507"/>
                  <a:gd name="connsiteX15" fmla="*/ 157972 w 869883"/>
                  <a:gd name="connsiteY15" fmla="*/ 602536 h 963507"/>
                  <a:gd name="connsiteX16" fmla="*/ 100086 w 869883"/>
                  <a:gd name="connsiteY16" fmla="*/ 544650 h 963507"/>
                  <a:gd name="connsiteX17" fmla="*/ 42200 w 869883"/>
                  <a:gd name="connsiteY17" fmla="*/ 602536 h 963507"/>
                  <a:gd name="connsiteX18" fmla="*/ 100086 w 869883"/>
                  <a:gd name="connsiteY18" fmla="*/ 660422 h 963507"/>
                  <a:gd name="connsiteX19" fmla="*/ 636483 w 869883"/>
                  <a:gd name="connsiteY19" fmla="*/ 963507 h 963507"/>
                  <a:gd name="connsiteX20" fmla="*/ 423144 w 869883"/>
                  <a:gd name="connsiteY20" fmla="*/ 963507 h 963507"/>
                  <a:gd name="connsiteX21" fmla="*/ 417256 w 869883"/>
                  <a:gd name="connsiteY21" fmla="*/ 959411 h 963507"/>
                  <a:gd name="connsiteX22" fmla="*/ 118065 w 869883"/>
                  <a:gd name="connsiteY22" fmla="*/ 959411 h 963507"/>
                  <a:gd name="connsiteX23" fmla="*/ 118065 w 869883"/>
                  <a:gd name="connsiteY23" fmla="*/ 908722 h 963507"/>
                  <a:gd name="connsiteX24" fmla="*/ 168754 w 869883"/>
                  <a:gd name="connsiteY24" fmla="*/ 858033 h 963507"/>
                  <a:gd name="connsiteX25" fmla="*/ 271522 w 869883"/>
                  <a:gd name="connsiteY25" fmla="*/ 858033 h 963507"/>
                  <a:gd name="connsiteX26" fmla="*/ 44795 w 869883"/>
                  <a:gd name="connsiteY26" fmla="*/ 700313 h 963507"/>
                  <a:gd name="connsiteX27" fmla="*/ 18708 w 869883"/>
                  <a:gd name="connsiteY27" fmla="*/ 554976 h 963507"/>
                  <a:gd name="connsiteX28" fmla="*/ 48652 w 869883"/>
                  <a:gd name="connsiteY28" fmla="*/ 526299 h 963507"/>
                  <a:gd name="connsiteX29" fmla="*/ 74792 w 869883"/>
                  <a:gd name="connsiteY29" fmla="*/ 516166 h 963507"/>
                  <a:gd name="connsiteX30" fmla="*/ 74213 w 869883"/>
                  <a:gd name="connsiteY30" fmla="*/ 514501 h 963507"/>
                  <a:gd name="connsiteX31" fmla="*/ 631187 w 869883"/>
                  <a:gd name="connsiteY31" fmla="*/ 342364 h 963507"/>
                  <a:gd name="connsiteX32" fmla="*/ 297632 w 869883"/>
                  <a:gd name="connsiteY32" fmla="*/ 217056 h 963507"/>
                  <a:gd name="connsiteX33" fmla="*/ 272796 w 869883"/>
                  <a:gd name="connsiteY33" fmla="*/ 228529 h 963507"/>
                  <a:gd name="connsiteX34" fmla="*/ 242325 w 869883"/>
                  <a:gd name="connsiteY34" fmla="*/ 229885 h 963507"/>
                  <a:gd name="connsiteX35" fmla="*/ 218472 w 869883"/>
                  <a:gd name="connsiteY35" fmla="*/ 221008 h 963507"/>
                  <a:gd name="connsiteX36" fmla="*/ 164724 w 869883"/>
                  <a:gd name="connsiteY36" fmla="*/ 258948 h 963507"/>
                  <a:gd name="connsiteX37" fmla="*/ 56132 w 869883"/>
                  <a:gd name="connsiteY37" fmla="*/ 241600 h 963507"/>
                  <a:gd name="connsiteX38" fmla="*/ 6014 w 869883"/>
                  <a:gd name="connsiteY38" fmla="*/ 156783 h 963507"/>
                  <a:gd name="connsiteX39" fmla="*/ 9869 w 869883"/>
                  <a:gd name="connsiteY39" fmla="*/ 132366 h 963507"/>
                  <a:gd name="connsiteX40" fmla="*/ 25290 w 869883"/>
                  <a:gd name="connsiteY40" fmla="*/ 134936 h 963507"/>
                  <a:gd name="connsiteX41" fmla="*/ 77338 w 869883"/>
                  <a:gd name="connsiteY41" fmla="*/ 212042 h 963507"/>
                  <a:gd name="connsiteX42" fmla="*/ 156371 w 869883"/>
                  <a:gd name="connsiteY42" fmla="*/ 224893 h 963507"/>
                  <a:gd name="connsiteX43" fmla="*/ 191922 w 869883"/>
                  <a:gd name="connsiteY43" fmla="*/ 196932 h 963507"/>
                  <a:gd name="connsiteX44" fmla="*/ 178712 w 869883"/>
                  <a:gd name="connsiteY44" fmla="*/ 141855 h 963507"/>
                  <a:gd name="connsiteX45" fmla="*/ 209717 w 869883"/>
                  <a:gd name="connsiteY45" fmla="*/ 91977 h 963507"/>
                  <a:gd name="connsiteX46" fmla="*/ 214528 w 869883"/>
                  <a:gd name="connsiteY46" fmla="*/ 89741 h 963507"/>
                  <a:gd name="connsiteX47" fmla="*/ 186572 w 869883"/>
                  <a:gd name="connsiteY47" fmla="*/ 46905 h 963507"/>
                  <a:gd name="connsiteX48" fmla="*/ 107539 w 869883"/>
                  <a:gd name="connsiteY48" fmla="*/ 34698 h 963507"/>
                  <a:gd name="connsiteX49" fmla="*/ 34288 w 869883"/>
                  <a:gd name="connsiteY49" fmla="*/ 91884 h 963507"/>
                  <a:gd name="connsiteX50" fmla="*/ 18224 w 869883"/>
                  <a:gd name="connsiteY50" fmla="*/ 89314 h 963507"/>
                  <a:gd name="connsiteX51" fmla="*/ 22079 w 869883"/>
                  <a:gd name="connsiteY51" fmla="*/ 64898 h 963507"/>
                  <a:gd name="connsiteX52" fmla="*/ 96615 w 869883"/>
                  <a:gd name="connsiteY52" fmla="*/ 0 h 963507"/>
                  <a:gd name="connsiteX53" fmla="*/ 205206 w 869883"/>
                  <a:gd name="connsiteY53" fmla="*/ 17348 h 963507"/>
                  <a:gd name="connsiteX54" fmla="*/ 250632 w 869883"/>
                  <a:gd name="connsiteY54" fmla="*/ 78961 h 963507"/>
                  <a:gd name="connsiteX55" fmla="*/ 266742 w 869883"/>
                  <a:gd name="connsiteY55" fmla="*/ 78243 h 963507"/>
                  <a:gd name="connsiteX56" fmla="*/ 316620 w 869883"/>
                  <a:gd name="connsiteY56" fmla="*/ 109005 h 963507"/>
                  <a:gd name="connsiteX57" fmla="*/ 319435 w 869883"/>
                  <a:gd name="connsiteY57" fmla="*/ 115098 h 963507"/>
                  <a:gd name="connsiteX58" fmla="*/ 803977 w 869883"/>
                  <a:gd name="connsiteY58" fmla="*/ 300705 h 963507"/>
                  <a:gd name="connsiteX59" fmla="*/ 824626 w 869883"/>
                  <a:gd name="connsiteY59" fmla="*/ 306486 h 963507"/>
                  <a:gd name="connsiteX60" fmla="*/ 865490 w 869883"/>
                  <a:gd name="connsiteY60" fmla="*/ 353933 h 963507"/>
                  <a:gd name="connsiteX61" fmla="*/ 813466 w 869883"/>
                  <a:gd name="connsiteY61" fmla="*/ 457981 h 963507"/>
                  <a:gd name="connsiteX62" fmla="*/ 293089 w 869883"/>
                  <a:gd name="connsiteY62" fmla="*/ 618657 h 963507"/>
                  <a:gd name="connsiteX63" fmla="*/ 603336 w 869883"/>
                  <a:gd name="connsiteY63" fmla="*/ 834477 h 963507"/>
                  <a:gd name="connsiteX64" fmla="*/ 625895 w 869883"/>
                  <a:gd name="connsiteY64" fmla="*/ 858033 h 963507"/>
                  <a:gd name="connsiteX65" fmla="*/ 705014 w 869883"/>
                  <a:gd name="connsiteY65" fmla="*/ 858033 h 963507"/>
                  <a:gd name="connsiteX66" fmla="*/ 755703 w 869883"/>
                  <a:gd name="connsiteY66" fmla="*/ 908722 h 963507"/>
                  <a:gd name="connsiteX67" fmla="*/ 755703 w 869883"/>
                  <a:gd name="connsiteY67" fmla="*/ 959411 h 963507"/>
                  <a:gd name="connsiteX68" fmla="*/ 638257 w 869883"/>
                  <a:gd name="connsiteY68" fmla="*/ 959411 h 963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869883" h="963507">
                    <a:moveTo>
                      <a:pt x="249393" y="183621"/>
                    </a:moveTo>
                    <a:cubicBezTo>
                      <a:pt x="265458" y="186191"/>
                      <a:pt x="280878" y="175268"/>
                      <a:pt x="283449" y="159204"/>
                    </a:cubicBezTo>
                    <a:cubicBezTo>
                      <a:pt x="286019" y="143140"/>
                      <a:pt x="275095" y="127719"/>
                      <a:pt x="259032" y="125148"/>
                    </a:cubicBezTo>
                    <a:cubicBezTo>
                      <a:pt x="242968" y="122578"/>
                      <a:pt x="227547" y="133502"/>
                      <a:pt x="224976" y="149565"/>
                    </a:cubicBezTo>
                    <a:cubicBezTo>
                      <a:pt x="221764" y="165630"/>
                      <a:pt x="233329" y="181050"/>
                      <a:pt x="249393" y="183621"/>
                    </a:cubicBezTo>
                    <a:close/>
                    <a:moveTo>
                      <a:pt x="795252" y="408697"/>
                    </a:moveTo>
                    <a:cubicBezTo>
                      <a:pt x="817199" y="404994"/>
                      <a:pt x="829844" y="377537"/>
                      <a:pt x="809612" y="355860"/>
                    </a:cubicBezTo>
                    <a:cubicBezTo>
                      <a:pt x="775572" y="335307"/>
                      <a:pt x="743459" y="374486"/>
                      <a:pt x="771076" y="403388"/>
                    </a:cubicBezTo>
                    <a:cubicBezTo>
                      <a:pt x="779586" y="408526"/>
                      <a:pt x="787936" y="409931"/>
                      <a:pt x="795252" y="408697"/>
                    </a:cubicBezTo>
                    <a:close/>
                    <a:moveTo>
                      <a:pt x="100086" y="631479"/>
                    </a:moveTo>
                    <a:cubicBezTo>
                      <a:pt x="84101" y="631479"/>
                      <a:pt x="71143" y="618521"/>
                      <a:pt x="71143" y="602536"/>
                    </a:cubicBezTo>
                    <a:cubicBezTo>
                      <a:pt x="71143" y="586551"/>
                      <a:pt x="84101" y="573593"/>
                      <a:pt x="100086" y="573593"/>
                    </a:cubicBezTo>
                    <a:cubicBezTo>
                      <a:pt x="116071" y="573593"/>
                      <a:pt x="129029" y="586551"/>
                      <a:pt x="129029" y="602536"/>
                    </a:cubicBezTo>
                    <a:cubicBezTo>
                      <a:pt x="129029" y="618521"/>
                      <a:pt x="116071" y="631479"/>
                      <a:pt x="100086" y="631479"/>
                    </a:cubicBezTo>
                    <a:close/>
                    <a:moveTo>
                      <a:pt x="100086" y="660422"/>
                    </a:moveTo>
                    <a:cubicBezTo>
                      <a:pt x="132056" y="660422"/>
                      <a:pt x="157972" y="634506"/>
                      <a:pt x="157972" y="602536"/>
                    </a:cubicBezTo>
                    <a:cubicBezTo>
                      <a:pt x="157972" y="570566"/>
                      <a:pt x="132056" y="544650"/>
                      <a:pt x="100086" y="544650"/>
                    </a:cubicBezTo>
                    <a:cubicBezTo>
                      <a:pt x="68116" y="544650"/>
                      <a:pt x="42200" y="570566"/>
                      <a:pt x="42200" y="602536"/>
                    </a:cubicBezTo>
                    <a:cubicBezTo>
                      <a:pt x="42200" y="634506"/>
                      <a:pt x="68116" y="660422"/>
                      <a:pt x="100086" y="660422"/>
                    </a:cubicBezTo>
                    <a:close/>
                    <a:moveTo>
                      <a:pt x="636483" y="963507"/>
                    </a:moveTo>
                    <a:lnTo>
                      <a:pt x="423144" y="963507"/>
                    </a:lnTo>
                    <a:lnTo>
                      <a:pt x="417256" y="959411"/>
                    </a:lnTo>
                    <a:lnTo>
                      <a:pt x="118065" y="959411"/>
                    </a:lnTo>
                    <a:lnTo>
                      <a:pt x="118065" y="908722"/>
                    </a:lnTo>
                    <a:cubicBezTo>
                      <a:pt x="118065" y="880727"/>
                      <a:pt x="140759" y="858033"/>
                      <a:pt x="168754" y="858033"/>
                    </a:cubicBezTo>
                    <a:lnTo>
                      <a:pt x="271522" y="858033"/>
                    </a:lnTo>
                    <a:lnTo>
                      <a:pt x="44795" y="700313"/>
                    </a:lnTo>
                    <a:cubicBezTo>
                      <a:pt x="-2543" y="667383"/>
                      <a:pt x="-14222" y="602314"/>
                      <a:pt x="18708" y="554976"/>
                    </a:cubicBezTo>
                    <a:cubicBezTo>
                      <a:pt x="26940" y="543142"/>
                      <a:pt x="37181" y="533536"/>
                      <a:pt x="48652" y="526299"/>
                    </a:cubicBezTo>
                    <a:lnTo>
                      <a:pt x="74792" y="516166"/>
                    </a:lnTo>
                    <a:lnTo>
                      <a:pt x="74213" y="514501"/>
                    </a:lnTo>
                    <a:lnTo>
                      <a:pt x="631187" y="342364"/>
                    </a:lnTo>
                    <a:lnTo>
                      <a:pt x="297632" y="217056"/>
                    </a:lnTo>
                    <a:lnTo>
                      <a:pt x="272796" y="228529"/>
                    </a:lnTo>
                    <a:cubicBezTo>
                      <a:pt x="263087" y="230929"/>
                      <a:pt x="252766" y="231491"/>
                      <a:pt x="242325" y="229885"/>
                    </a:cubicBezTo>
                    <a:lnTo>
                      <a:pt x="218472" y="221008"/>
                    </a:lnTo>
                    <a:lnTo>
                      <a:pt x="164724" y="258948"/>
                    </a:lnTo>
                    <a:lnTo>
                      <a:pt x="56132" y="241600"/>
                    </a:lnTo>
                    <a:lnTo>
                      <a:pt x="6014" y="156783"/>
                    </a:lnTo>
                    <a:lnTo>
                      <a:pt x="9869" y="132366"/>
                    </a:lnTo>
                    <a:lnTo>
                      <a:pt x="25290" y="134936"/>
                    </a:lnTo>
                    <a:lnTo>
                      <a:pt x="77338" y="212042"/>
                    </a:lnTo>
                    <a:lnTo>
                      <a:pt x="156371" y="224893"/>
                    </a:lnTo>
                    <a:lnTo>
                      <a:pt x="191922" y="196932"/>
                    </a:lnTo>
                    <a:lnTo>
                      <a:pt x="178712" y="141855"/>
                    </a:lnTo>
                    <a:cubicBezTo>
                      <a:pt x="182247" y="120972"/>
                      <a:pt x="193813" y="103463"/>
                      <a:pt x="209717" y="91977"/>
                    </a:cubicBezTo>
                    <a:lnTo>
                      <a:pt x="214528" y="89741"/>
                    </a:lnTo>
                    <a:lnTo>
                      <a:pt x="186572" y="46905"/>
                    </a:lnTo>
                    <a:lnTo>
                      <a:pt x="107539" y="34698"/>
                    </a:lnTo>
                    <a:lnTo>
                      <a:pt x="34288" y="91884"/>
                    </a:lnTo>
                    <a:lnTo>
                      <a:pt x="18224" y="89314"/>
                    </a:lnTo>
                    <a:lnTo>
                      <a:pt x="22079" y="64898"/>
                    </a:lnTo>
                    <a:lnTo>
                      <a:pt x="96615" y="0"/>
                    </a:lnTo>
                    <a:lnTo>
                      <a:pt x="205206" y="17348"/>
                    </a:lnTo>
                    <a:lnTo>
                      <a:pt x="250632" y="78961"/>
                    </a:lnTo>
                    <a:lnTo>
                      <a:pt x="266742" y="78243"/>
                    </a:lnTo>
                    <a:cubicBezTo>
                      <a:pt x="287625" y="81456"/>
                      <a:pt x="305135" y="93022"/>
                      <a:pt x="316620" y="109005"/>
                    </a:cubicBezTo>
                    <a:lnTo>
                      <a:pt x="319435" y="115098"/>
                    </a:lnTo>
                    <a:lnTo>
                      <a:pt x="803977" y="300705"/>
                    </a:lnTo>
                    <a:lnTo>
                      <a:pt x="824626" y="306486"/>
                    </a:lnTo>
                    <a:cubicBezTo>
                      <a:pt x="843332" y="315879"/>
                      <a:pt x="858425" y="332417"/>
                      <a:pt x="865490" y="353933"/>
                    </a:cubicBezTo>
                    <a:cubicBezTo>
                      <a:pt x="880262" y="397608"/>
                      <a:pt x="856498" y="443851"/>
                      <a:pt x="813466" y="457981"/>
                    </a:cubicBezTo>
                    <a:lnTo>
                      <a:pt x="293089" y="618657"/>
                    </a:lnTo>
                    <a:lnTo>
                      <a:pt x="603336" y="834477"/>
                    </a:lnTo>
                    <a:lnTo>
                      <a:pt x="625895" y="858033"/>
                    </a:lnTo>
                    <a:lnTo>
                      <a:pt x="705014" y="858033"/>
                    </a:lnTo>
                    <a:cubicBezTo>
                      <a:pt x="733009" y="858033"/>
                      <a:pt x="755703" y="880727"/>
                      <a:pt x="755703" y="908722"/>
                    </a:cubicBezTo>
                    <a:lnTo>
                      <a:pt x="755703" y="959411"/>
                    </a:lnTo>
                    <a:lnTo>
                      <a:pt x="638257" y="9594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+mn-ea"/>
                  <a:cs typeface="+mn-cs"/>
                </a:endParaRPr>
              </a:p>
            </p:txBody>
          </p:sp>
          <p:sp>
            <p:nvSpPr>
              <p:cNvPr id="16" name="Trapezoid 24">
                <a:extLst>
                  <a:ext uri="{FF2B5EF4-FFF2-40B4-BE49-F238E27FC236}">
                    <a16:creationId xmlns:a16="http://schemas.microsoft.com/office/drawing/2014/main" id="{E5CEBBE2-5995-BD81-0FEC-E7215640EC1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8369018">
                <a:off x="6543417" y="2652941"/>
                <a:ext cx="1146180" cy="1157101"/>
              </a:xfrm>
              <a:custGeom>
                <a:avLst/>
                <a:gdLst/>
                <a:ahLst/>
                <a:cxnLst/>
                <a:rect l="l" t="t" r="r" b="b"/>
                <a:pathLst>
                  <a:path w="4411086" h="4453092">
                    <a:moveTo>
                      <a:pt x="3095887" y="1153910"/>
                    </a:moveTo>
                    <a:cubicBezTo>
                      <a:pt x="3119009" y="1174647"/>
                      <a:pt x="3146597" y="1191685"/>
                      <a:pt x="3177861" y="1203446"/>
                    </a:cubicBezTo>
                    <a:cubicBezTo>
                      <a:pt x="3302917" y="1250492"/>
                      <a:pt x="3439398" y="1195315"/>
                      <a:pt x="3482703" y="1080205"/>
                    </a:cubicBezTo>
                    <a:cubicBezTo>
                      <a:pt x="3526008" y="965093"/>
                      <a:pt x="3459737" y="833641"/>
                      <a:pt x="3334683" y="786595"/>
                    </a:cubicBezTo>
                    <a:cubicBezTo>
                      <a:pt x="3209628" y="739549"/>
                      <a:pt x="3073147" y="794724"/>
                      <a:pt x="3029841" y="909836"/>
                    </a:cubicBezTo>
                    <a:cubicBezTo>
                      <a:pt x="2997363" y="996169"/>
                      <a:pt x="3026521" y="1091695"/>
                      <a:pt x="3095887" y="1153910"/>
                    </a:cubicBezTo>
                    <a:close/>
                    <a:moveTo>
                      <a:pt x="3521423" y="1860548"/>
                    </a:moveTo>
                    <a:cubicBezTo>
                      <a:pt x="3544546" y="1881285"/>
                      <a:pt x="3572135" y="1898322"/>
                      <a:pt x="3603399" y="1910084"/>
                    </a:cubicBezTo>
                    <a:cubicBezTo>
                      <a:pt x="3728453" y="1957130"/>
                      <a:pt x="3864935" y="1901953"/>
                      <a:pt x="3908240" y="1786842"/>
                    </a:cubicBezTo>
                    <a:cubicBezTo>
                      <a:pt x="3951546" y="1671732"/>
                      <a:pt x="3885275" y="1540278"/>
                      <a:pt x="3760220" y="1493232"/>
                    </a:cubicBezTo>
                    <a:cubicBezTo>
                      <a:pt x="3635166" y="1446186"/>
                      <a:pt x="3498684" y="1501363"/>
                      <a:pt x="3455379" y="1616474"/>
                    </a:cubicBezTo>
                    <a:cubicBezTo>
                      <a:pt x="3422900" y="1702807"/>
                      <a:pt x="3452057" y="1798333"/>
                      <a:pt x="3521423" y="1860548"/>
                    </a:cubicBezTo>
                    <a:close/>
                    <a:moveTo>
                      <a:pt x="3507502" y="2659088"/>
                    </a:moveTo>
                    <a:cubicBezTo>
                      <a:pt x="3530625" y="2679826"/>
                      <a:pt x="3558214" y="2696863"/>
                      <a:pt x="3589478" y="2708624"/>
                    </a:cubicBezTo>
                    <a:cubicBezTo>
                      <a:pt x="3714532" y="2755670"/>
                      <a:pt x="3851014" y="2700494"/>
                      <a:pt x="3894319" y="2585383"/>
                    </a:cubicBezTo>
                    <a:cubicBezTo>
                      <a:pt x="3937624" y="2470273"/>
                      <a:pt x="3871353" y="2338820"/>
                      <a:pt x="3746299" y="2291774"/>
                    </a:cubicBezTo>
                    <a:cubicBezTo>
                      <a:pt x="3621245" y="2244728"/>
                      <a:pt x="3484763" y="2299905"/>
                      <a:pt x="3441458" y="2415014"/>
                    </a:cubicBezTo>
                    <a:cubicBezTo>
                      <a:pt x="3408979" y="2501348"/>
                      <a:pt x="3438136" y="2596873"/>
                      <a:pt x="3507502" y="2659088"/>
                    </a:cubicBezTo>
                    <a:close/>
                    <a:moveTo>
                      <a:pt x="2750047" y="3029987"/>
                    </a:moveTo>
                    <a:cubicBezTo>
                      <a:pt x="2773168" y="3050726"/>
                      <a:pt x="2800759" y="3067763"/>
                      <a:pt x="2832021" y="3079524"/>
                    </a:cubicBezTo>
                    <a:cubicBezTo>
                      <a:pt x="2957076" y="3126570"/>
                      <a:pt x="3093558" y="3071393"/>
                      <a:pt x="3136863" y="2956283"/>
                    </a:cubicBezTo>
                    <a:cubicBezTo>
                      <a:pt x="3180168" y="2841172"/>
                      <a:pt x="3113897" y="2709719"/>
                      <a:pt x="2988843" y="2662673"/>
                    </a:cubicBezTo>
                    <a:cubicBezTo>
                      <a:pt x="2863789" y="2615627"/>
                      <a:pt x="2727307" y="2670804"/>
                      <a:pt x="2684001" y="2785914"/>
                    </a:cubicBezTo>
                    <a:cubicBezTo>
                      <a:pt x="2651523" y="2872247"/>
                      <a:pt x="2680681" y="2967773"/>
                      <a:pt x="2750047" y="3029987"/>
                    </a:cubicBezTo>
                    <a:close/>
                    <a:moveTo>
                      <a:pt x="1666926" y="2573567"/>
                    </a:moveTo>
                    <a:lnTo>
                      <a:pt x="1775047" y="423729"/>
                    </a:lnTo>
                    <a:lnTo>
                      <a:pt x="1991290" y="423729"/>
                    </a:lnTo>
                    <a:lnTo>
                      <a:pt x="2099411" y="2573567"/>
                    </a:lnTo>
                    <a:close/>
                    <a:moveTo>
                      <a:pt x="1154974" y="2568578"/>
                    </a:moveTo>
                    <a:cubicBezTo>
                      <a:pt x="1178096" y="2589317"/>
                      <a:pt x="1205685" y="2606354"/>
                      <a:pt x="1236949" y="2618115"/>
                    </a:cubicBezTo>
                    <a:cubicBezTo>
                      <a:pt x="1362003" y="2665161"/>
                      <a:pt x="1498485" y="2609985"/>
                      <a:pt x="1541790" y="2494874"/>
                    </a:cubicBezTo>
                    <a:cubicBezTo>
                      <a:pt x="1585096" y="2379763"/>
                      <a:pt x="1518825" y="2248310"/>
                      <a:pt x="1393770" y="2201264"/>
                    </a:cubicBezTo>
                    <a:cubicBezTo>
                      <a:pt x="1268716" y="2154218"/>
                      <a:pt x="1132234" y="2209394"/>
                      <a:pt x="1088929" y="2324505"/>
                    </a:cubicBezTo>
                    <a:cubicBezTo>
                      <a:pt x="1056450" y="2410839"/>
                      <a:pt x="1085608" y="2506364"/>
                      <a:pt x="1154974" y="2568578"/>
                    </a:cubicBezTo>
                    <a:close/>
                    <a:moveTo>
                      <a:pt x="1811301" y="3132571"/>
                    </a:moveTo>
                    <a:lnTo>
                      <a:pt x="1704026" y="2663196"/>
                    </a:lnTo>
                    <a:lnTo>
                      <a:pt x="2117930" y="2682436"/>
                    </a:lnTo>
                    <a:lnTo>
                      <a:pt x="1967575" y="3139835"/>
                    </a:lnTo>
                    <a:close/>
                    <a:moveTo>
                      <a:pt x="474734" y="2026084"/>
                    </a:moveTo>
                    <a:cubicBezTo>
                      <a:pt x="497856" y="2046823"/>
                      <a:pt x="525445" y="2063859"/>
                      <a:pt x="556709" y="2075621"/>
                    </a:cubicBezTo>
                    <a:cubicBezTo>
                      <a:pt x="681763" y="2122667"/>
                      <a:pt x="818245" y="2067490"/>
                      <a:pt x="861550" y="1952380"/>
                    </a:cubicBezTo>
                    <a:cubicBezTo>
                      <a:pt x="904855" y="1837269"/>
                      <a:pt x="838584" y="1705816"/>
                      <a:pt x="713530" y="1658770"/>
                    </a:cubicBezTo>
                    <a:cubicBezTo>
                      <a:pt x="588476" y="1611724"/>
                      <a:pt x="451994" y="1666900"/>
                      <a:pt x="408689" y="1782011"/>
                    </a:cubicBezTo>
                    <a:cubicBezTo>
                      <a:pt x="376210" y="1868344"/>
                      <a:pt x="405367" y="1963870"/>
                      <a:pt x="474734" y="2026084"/>
                    </a:cubicBezTo>
                    <a:close/>
                    <a:moveTo>
                      <a:pt x="470005" y="2517620"/>
                    </a:moveTo>
                    <a:cubicBezTo>
                      <a:pt x="142796" y="2243059"/>
                      <a:pt x="-69074" y="1913805"/>
                      <a:pt x="20698" y="1573981"/>
                    </a:cubicBezTo>
                    <a:cubicBezTo>
                      <a:pt x="290062" y="677171"/>
                      <a:pt x="1131284" y="1373424"/>
                      <a:pt x="1417683" y="1157395"/>
                    </a:cubicBezTo>
                    <a:cubicBezTo>
                      <a:pt x="1704082" y="941367"/>
                      <a:pt x="795764" y="512391"/>
                      <a:pt x="1486994" y="164947"/>
                    </a:cubicBezTo>
                    <a:cubicBezTo>
                      <a:pt x="1963635" y="-91969"/>
                      <a:pt x="2301495" y="-33140"/>
                      <a:pt x="2924035" y="233397"/>
                    </a:cubicBezTo>
                    <a:cubicBezTo>
                      <a:pt x="3546575" y="499935"/>
                      <a:pt x="4682373" y="1460700"/>
                      <a:pt x="4352060" y="2410274"/>
                    </a:cubicBezTo>
                    <a:cubicBezTo>
                      <a:pt x="4055563" y="3262631"/>
                      <a:pt x="2903863" y="3342769"/>
                      <a:pt x="2149143" y="3248705"/>
                    </a:cubicBezTo>
                    <a:cubicBezTo>
                      <a:pt x="2120485" y="3221681"/>
                      <a:pt x="2088781" y="3200633"/>
                      <a:pt x="2056697" y="3184977"/>
                    </a:cubicBezTo>
                    <a:lnTo>
                      <a:pt x="2029525" y="3174239"/>
                    </a:lnTo>
                    <a:lnTo>
                      <a:pt x="2074465" y="2961096"/>
                    </a:lnTo>
                    <a:cubicBezTo>
                      <a:pt x="2174448" y="2968058"/>
                      <a:pt x="2268303" y="2914369"/>
                      <a:pt x="2302852" y="2822534"/>
                    </a:cubicBezTo>
                    <a:cubicBezTo>
                      <a:pt x="2344980" y="2710550"/>
                      <a:pt x="2283405" y="2583099"/>
                      <a:pt x="2164586" y="2533664"/>
                    </a:cubicBezTo>
                    <a:lnTo>
                      <a:pt x="2177079" y="2474412"/>
                    </a:lnTo>
                    <a:lnTo>
                      <a:pt x="2181423" y="2474420"/>
                    </a:lnTo>
                    <a:lnTo>
                      <a:pt x="2180348" y="2458905"/>
                    </a:lnTo>
                    <a:lnTo>
                      <a:pt x="2183345" y="2444691"/>
                    </a:lnTo>
                    <a:lnTo>
                      <a:pt x="2179364" y="2444684"/>
                    </a:lnTo>
                    <a:lnTo>
                      <a:pt x="2069296" y="855315"/>
                    </a:lnTo>
                    <a:cubicBezTo>
                      <a:pt x="2264713" y="815272"/>
                      <a:pt x="2400776" y="670372"/>
                      <a:pt x="2376696" y="524656"/>
                    </a:cubicBezTo>
                    <a:cubicBezTo>
                      <a:pt x="2351678" y="373263"/>
                      <a:pt x="2163271" y="278317"/>
                      <a:pt x="1955875" y="312591"/>
                    </a:cubicBezTo>
                    <a:cubicBezTo>
                      <a:pt x="1748480" y="346862"/>
                      <a:pt x="1600634" y="497374"/>
                      <a:pt x="1625652" y="648768"/>
                    </a:cubicBezTo>
                    <a:cubicBezTo>
                      <a:pt x="1635034" y="705540"/>
                      <a:pt x="1667392" y="754373"/>
                      <a:pt x="1715112" y="791433"/>
                    </a:cubicBezTo>
                    <a:lnTo>
                      <a:pt x="1728511" y="799403"/>
                    </a:lnTo>
                    <a:lnTo>
                      <a:pt x="1608970" y="2443607"/>
                    </a:lnTo>
                    <a:lnTo>
                      <a:pt x="1608731" y="2443607"/>
                    </a:lnTo>
                    <a:lnTo>
                      <a:pt x="1608909" y="2444461"/>
                    </a:lnTo>
                    <a:lnTo>
                      <a:pt x="1606809" y="2473335"/>
                    </a:lnTo>
                    <a:lnTo>
                      <a:pt x="1614885" y="2473351"/>
                    </a:lnTo>
                    <a:lnTo>
                      <a:pt x="1760460" y="3176931"/>
                    </a:lnTo>
                    <a:cubicBezTo>
                      <a:pt x="1363839" y="3071567"/>
                      <a:pt x="842276" y="2829991"/>
                      <a:pt x="470005" y="2517620"/>
                    </a:cubicBezTo>
                    <a:close/>
                    <a:moveTo>
                      <a:pt x="1703651" y="4144665"/>
                    </a:moveTo>
                    <a:cubicBezTo>
                      <a:pt x="1692426" y="4135382"/>
                      <a:pt x="1682479" y="4126471"/>
                      <a:pt x="1673433" y="4117764"/>
                    </a:cubicBezTo>
                    <a:cubicBezTo>
                      <a:pt x="1630012" y="4075967"/>
                      <a:pt x="1607344" y="4038835"/>
                      <a:pt x="1563711" y="3987474"/>
                    </a:cubicBezTo>
                    <a:cubicBezTo>
                      <a:pt x="1428119" y="3754817"/>
                      <a:pt x="1459551" y="3514918"/>
                      <a:pt x="1577437" y="3369529"/>
                    </a:cubicBezTo>
                    <a:cubicBezTo>
                      <a:pt x="1695323" y="3224139"/>
                      <a:pt x="1812160" y="3189516"/>
                      <a:pt x="1943877" y="3254126"/>
                    </a:cubicBezTo>
                    <a:cubicBezTo>
                      <a:pt x="2075594" y="3318736"/>
                      <a:pt x="2201944" y="3486346"/>
                      <a:pt x="2150195" y="3720844"/>
                    </a:cubicBezTo>
                    <a:cubicBezTo>
                      <a:pt x="2053054" y="4010881"/>
                      <a:pt x="2046121" y="3999957"/>
                      <a:pt x="2256634" y="4453092"/>
                    </a:cubicBezTo>
                    <a:cubicBezTo>
                      <a:pt x="1923422" y="4292924"/>
                      <a:pt x="1782225" y="4209649"/>
                      <a:pt x="1703651" y="414466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맑은 고딕" panose="020B0503020000020004" pitchFamily="34" charset="-127"/>
                  <a:cs typeface="+mn-cs"/>
                </a:endParaRPr>
              </a:p>
            </p:txBody>
          </p:sp>
          <p:grpSp>
            <p:nvGrpSpPr>
              <p:cNvPr id="17" name="Group 13">
                <a:extLst>
                  <a:ext uri="{FF2B5EF4-FFF2-40B4-BE49-F238E27FC236}">
                    <a16:creationId xmlns:a16="http://schemas.microsoft.com/office/drawing/2014/main" id="{29062354-DAE6-8708-7A29-3A7128147435}"/>
                  </a:ext>
                </a:extLst>
              </p:cNvPr>
              <p:cNvGrpSpPr/>
              <p:nvPr/>
            </p:nvGrpSpPr>
            <p:grpSpPr>
              <a:xfrm>
                <a:off x="7721588" y="2772298"/>
                <a:ext cx="988480" cy="987025"/>
                <a:chOff x="2611714" y="1452659"/>
                <a:chExt cx="3963104" cy="3957283"/>
              </a:xfrm>
              <a:solidFill>
                <a:schemeClr val="bg1"/>
              </a:solidFill>
            </p:grpSpPr>
            <p:sp>
              <p:nvSpPr>
                <p:cNvPr id="20" name="Round Same Side Corner Rectangle 4">
                  <a:extLst>
                    <a:ext uri="{FF2B5EF4-FFF2-40B4-BE49-F238E27FC236}">
                      <a16:creationId xmlns:a16="http://schemas.microsoft.com/office/drawing/2014/main" id="{D9C948CA-B8B7-7FB4-38C8-9FC45A1C5F61}"/>
                    </a:ext>
                  </a:extLst>
                </p:cNvPr>
                <p:cNvSpPr/>
                <p:nvPr/>
              </p:nvSpPr>
              <p:spPr>
                <a:xfrm rot="5400000">
                  <a:off x="3996576" y="67797"/>
                  <a:ext cx="1193379" cy="3963104"/>
                </a:xfrm>
                <a:custGeom>
                  <a:avLst/>
                  <a:gdLst>
                    <a:gd name="connsiteX0" fmla="*/ 259607 w 792088"/>
                    <a:gd name="connsiteY0" fmla="*/ 0 h 4005634"/>
                    <a:gd name="connsiteX1" fmla="*/ 532481 w 792088"/>
                    <a:gd name="connsiteY1" fmla="*/ 0 h 4005634"/>
                    <a:gd name="connsiteX2" fmla="*/ 792088 w 792088"/>
                    <a:gd name="connsiteY2" fmla="*/ 259607 h 4005634"/>
                    <a:gd name="connsiteX3" fmla="*/ 792088 w 792088"/>
                    <a:gd name="connsiteY3" fmla="*/ 4005634 h 4005634"/>
                    <a:gd name="connsiteX4" fmla="*/ 792088 w 792088"/>
                    <a:gd name="connsiteY4" fmla="*/ 4005634 h 4005634"/>
                    <a:gd name="connsiteX5" fmla="*/ 0 w 792088"/>
                    <a:gd name="connsiteY5" fmla="*/ 4005634 h 4005634"/>
                    <a:gd name="connsiteX6" fmla="*/ 0 w 792088"/>
                    <a:gd name="connsiteY6" fmla="*/ 4005634 h 4005634"/>
                    <a:gd name="connsiteX7" fmla="*/ 0 w 792088"/>
                    <a:gd name="connsiteY7" fmla="*/ 259607 h 4005634"/>
                    <a:gd name="connsiteX8" fmla="*/ 259607 w 792088"/>
                    <a:gd name="connsiteY8" fmla="*/ 0 h 4005634"/>
                    <a:gd name="connsiteX0" fmla="*/ 270239 w 802720"/>
                    <a:gd name="connsiteY0" fmla="*/ 0 h 4005634"/>
                    <a:gd name="connsiteX1" fmla="*/ 543113 w 802720"/>
                    <a:gd name="connsiteY1" fmla="*/ 0 h 4005634"/>
                    <a:gd name="connsiteX2" fmla="*/ 802720 w 802720"/>
                    <a:gd name="connsiteY2" fmla="*/ 259607 h 4005634"/>
                    <a:gd name="connsiteX3" fmla="*/ 802720 w 802720"/>
                    <a:gd name="connsiteY3" fmla="*/ 4005634 h 4005634"/>
                    <a:gd name="connsiteX4" fmla="*/ 802720 w 802720"/>
                    <a:gd name="connsiteY4" fmla="*/ 4005634 h 4005634"/>
                    <a:gd name="connsiteX5" fmla="*/ 10632 w 802720"/>
                    <a:gd name="connsiteY5" fmla="*/ 4005634 h 4005634"/>
                    <a:gd name="connsiteX6" fmla="*/ 0 w 802720"/>
                    <a:gd name="connsiteY6" fmla="*/ 3590965 h 4005634"/>
                    <a:gd name="connsiteX7" fmla="*/ 10632 w 802720"/>
                    <a:gd name="connsiteY7" fmla="*/ 259607 h 4005634"/>
                    <a:gd name="connsiteX8" fmla="*/ 270239 w 802720"/>
                    <a:gd name="connsiteY8" fmla="*/ 0 h 4005634"/>
                    <a:gd name="connsiteX0" fmla="*/ 280872 w 813353"/>
                    <a:gd name="connsiteY0" fmla="*/ 0 h 4005634"/>
                    <a:gd name="connsiteX1" fmla="*/ 553746 w 813353"/>
                    <a:gd name="connsiteY1" fmla="*/ 0 h 4005634"/>
                    <a:gd name="connsiteX2" fmla="*/ 813353 w 813353"/>
                    <a:gd name="connsiteY2" fmla="*/ 259607 h 4005634"/>
                    <a:gd name="connsiteX3" fmla="*/ 813353 w 813353"/>
                    <a:gd name="connsiteY3" fmla="*/ 4005634 h 4005634"/>
                    <a:gd name="connsiteX4" fmla="*/ 813353 w 813353"/>
                    <a:gd name="connsiteY4" fmla="*/ 4005634 h 4005634"/>
                    <a:gd name="connsiteX5" fmla="*/ 21265 w 813353"/>
                    <a:gd name="connsiteY5" fmla="*/ 4005634 h 4005634"/>
                    <a:gd name="connsiteX6" fmla="*/ 0 w 813353"/>
                    <a:gd name="connsiteY6" fmla="*/ 3590965 h 4005634"/>
                    <a:gd name="connsiteX7" fmla="*/ 21265 w 813353"/>
                    <a:gd name="connsiteY7" fmla="*/ 259607 h 4005634"/>
                    <a:gd name="connsiteX8" fmla="*/ 280872 w 813353"/>
                    <a:gd name="connsiteY8" fmla="*/ 0 h 4005634"/>
                    <a:gd name="connsiteX0" fmla="*/ 259607 w 792088"/>
                    <a:gd name="connsiteY0" fmla="*/ 0 h 4005634"/>
                    <a:gd name="connsiteX1" fmla="*/ 532481 w 792088"/>
                    <a:gd name="connsiteY1" fmla="*/ 0 h 4005634"/>
                    <a:gd name="connsiteX2" fmla="*/ 792088 w 792088"/>
                    <a:gd name="connsiteY2" fmla="*/ 259607 h 4005634"/>
                    <a:gd name="connsiteX3" fmla="*/ 792088 w 792088"/>
                    <a:gd name="connsiteY3" fmla="*/ 4005634 h 4005634"/>
                    <a:gd name="connsiteX4" fmla="*/ 792088 w 792088"/>
                    <a:gd name="connsiteY4" fmla="*/ 4005634 h 4005634"/>
                    <a:gd name="connsiteX5" fmla="*/ 0 w 792088"/>
                    <a:gd name="connsiteY5" fmla="*/ 4005634 h 4005634"/>
                    <a:gd name="connsiteX6" fmla="*/ 0 w 792088"/>
                    <a:gd name="connsiteY6" fmla="*/ 259607 h 4005634"/>
                    <a:gd name="connsiteX7" fmla="*/ 259607 w 792088"/>
                    <a:gd name="connsiteY7" fmla="*/ 0 h 4005634"/>
                    <a:gd name="connsiteX0" fmla="*/ 259607 w 792088"/>
                    <a:gd name="connsiteY0" fmla="*/ 0 h 4005634"/>
                    <a:gd name="connsiteX1" fmla="*/ 532481 w 792088"/>
                    <a:gd name="connsiteY1" fmla="*/ 0 h 4005634"/>
                    <a:gd name="connsiteX2" fmla="*/ 792088 w 792088"/>
                    <a:gd name="connsiteY2" fmla="*/ 259607 h 4005634"/>
                    <a:gd name="connsiteX3" fmla="*/ 792088 w 792088"/>
                    <a:gd name="connsiteY3" fmla="*/ 4005634 h 4005634"/>
                    <a:gd name="connsiteX4" fmla="*/ 792088 w 792088"/>
                    <a:gd name="connsiteY4" fmla="*/ 4005634 h 4005634"/>
                    <a:gd name="connsiteX5" fmla="*/ 10633 w 792088"/>
                    <a:gd name="connsiteY5" fmla="*/ 3101867 h 4005634"/>
                    <a:gd name="connsiteX6" fmla="*/ 0 w 792088"/>
                    <a:gd name="connsiteY6" fmla="*/ 259607 h 4005634"/>
                    <a:gd name="connsiteX7" fmla="*/ 259607 w 792088"/>
                    <a:gd name="connsiteY7" fmla="*/ 0 h 4005634"/>
                    <a:gd name="connsiteX0" fmla="*/ 259607 w 792088"/>
                    <a:gd name="connsiteY0" fmla="*/ 0 h 4005634"/>
                    <a:gd name="connsiteX1" fmla="*/ 532481 w 792088"/>
                    <a:gd name="connsiteY1" fmla="*/ 0 h 4005634"/>
                    <a:gd name="connsiteX2" fmla="*/ 792088 w 792088"/>
                    <a:gd name="connsiteY2" fmla="*/ 259607 h 4005634"/>
                    <a:gd name="connsiteX3" fmla="*/ 792088 w 792088"/>
                    <a:gd name="connsiteY3" fmla="*/ 4005634 h 4005634"/>
                    <a:gd name="connsiteX4" fmla="*/ 792088 w 792088"/>
                    <a:gd name="connsiteY4" fmla="*/ 4005634 h 4005634"/>
                    <a:gd name="connsiteX5" fmla="*/ 10633 w 792088"/>
                    <a:gd name="connsiteY5" fmla="*/ 3101867 h 4005634"/>
                    <a:gd name="connsiteX6" fmla="*/ 0 w 792088"/>
                    <a:gd name="connsiteY6" fmla="*/ 259607 h 4005634"/>
                    <a:gd name="connsiteX7" fmla="*/ 259607 w 792088"/>
                    <a:gd name="connsiteY7" fmla="*/ 0 h 4005634"/>
                    <a:gd name="connsiteX0" fmla="*/ 259607 w 1004739"/>
                    <a:gd name="connsiteY0" fmla="*/ 0 h 4005634"/>
                    <a:gd name="connsiteX1" fmla="*/ 532481 w 1004739"/>
                    <a:gd name="connsiteY1" fmla="*/ 0 h 4005634"/>
                    <a:gd name="connsiteX2" fmla="*/ 792088 w 1004739"/>
                    <a:gd name="connsiteY2" fmla="*/ 259607 h 4005634"/>
                    <a:gd name="connsiteX3" fmla="*/ 792088 w 1004739"/>
                    <a:gd name="connsiteY3" fmla="*/ 4005634 h 4005634"/>
                    <a:gd name="connsiteX4" fmla="*/ 1004739 w 1004739"/>
                    <a:gd name="connsiteY4" fmla="*/ 3941839 h 4005634"/>
                    <a:gd name="connsiteX5" fmla="*/ 10633 w 1004739"/>
                    <a:gd name="connsiteY5" fmla="*/ 3101867 h 4005634"/>
                    <a:gd name="connsiteX6" fmla="*/ 0 w 1004739"/>
                    <a:gd name="connsiteY6" fmla="*/ 259607 h 4005634"/>
                    <a:gd name="connsiteX7" fmla="*/ 259607 w 1004739"/>
                    <a:gd name="connsiteY7" fmla="*/ 0 h 4005634"/>
                    <a:gd name="connsiteX0" fmla="*/ 259607 w 1004739"/>
                    <a:gd name="connsiteY0" fmla="*/ 0 h 4005634"/>
                    <a:gd name="connsiteX1" fmla="*/ 532481 w 1004739"/>
                    <a:gd name="connsiteY1" fmla="*/ 0 h 4005634"/>
                    <a:gd name="connsiteX2" fmla="*/ 792088 w 1004739"/>
                    <a:gd name="connsiteY2" fmla="*/ 259607 h 4005634"/>
                    <a:gd name="connsiteX3" fmla="*/ 792090 w 1004739"/>
                    <a:gd name="connsiteY3" fmla="*/ 4005634 h 4005634"/>
                    <a:gd name="connsiteX4" fmla="*/ 1004739 w 1004739"/>
                    <a:gd name="connsiteY4" fmla="*/ 3941839 h 4005634"/>
                    <a:gd name="connsiteX5" fmla="*/ 10633 w 1004739"/>
                    <a:gd name="connsiteY5" fmla="*/ 3101867 h 4005634"/>
                    <a:gd name="connsiteX6" fmla="*/ 0 w 1004739"/>
                    <a:gd name="connsiteY6" fmla="*/ 259607 h 4005634"/>
                    <a:gd name="connsiteX7" fmla="*/ 259607 w 1004739"/>
                    <a:gd name="connsiteY7" fmla="*/ 0 h 4005634"/>
                    <a:gd name="connsiteX0" fmla="*/ 259607 w 1004739"/>
                    <a:gd name="connsiteY0" fmla="*/ 0 h 4016266"/>
                    <a:gd name="connsiteX1" fmla="*/ 532481 w 1004739"/>
                    <a:gd name="connsiteY1" fmla="*/ 0 h 4016266"/>
                    <a:gd name="connsiteX2" fmla="*/ 792088 w 1004739"/>
                    <a:gd name="connsiteY2" fmla="*/ 259607 h 4016266"/>
                    <a:gd name="connsiteX3" fmla="*/ 802725 w 1004739"/>
                    <a:gd name="connsiteY3" fmla="*/ 4016266 h 4016266"/>
                    <a:gd name="connsiteX4" fmla="*/ 1004739 w 1004739"/>
                    <a:gd name="connsiteY4" fmla="*/ 3941839 h 4016266"/>
                    <a:gd name="connsiteX5" fmla="*/ 10633 w 1004739"/>
                    <a:gd name="connsiteY5" fmla="*/ 3101867 h 4016266"/>
                    <a:gd name="connsiteX6" fmla="*/ 0 w 1004739"/>
                    <a:gd name="connsiteY6" fmla="*/ 259607 h 4016266"/>
                    <a:gd name="connsiteX7" fmla="*/ 259607 w 1004739"/>
                    <a:gd name="connsiteY7" fmla="*/ 0 h 4016266"/>
                    <a:gd name="connsiteX0" fmla="*/ 259607 w 1040242"/>
                    <a:gd name="connsiteY0" fmla="*/ 0 h 3941839"/>
                    <a:gd name="connsiteX1" fmla="*/ 532481 w 1040242"/>
                    <a:gd name="connsiteY1" fmla="*/ 0 h 3941839"/>
                    <a:gd name="connsiteX2" fmla="*/ 792088 w 1040242"/>
                    <a:gd name="connsiteY2" fmla="*/ 259607 h 3941839"/>
                    <a:gd name="connsiteX3" fmla="*/ 1004739 w 1040242"/>
                    <a:gd name="connsiteY3" fmla="*/ 3941839 h 3941839"/>
                    <a:gd name="connsiteX4" fmla="*/ 10633 w 1040242"/>
                    <a:gd name="connsiteY4" fmla="*/ 3101867 h 3941839"/>
                    <a:gd name="connsiteX5" fmla="*/ 0 w 1040242"/>
                    <a:gd name="connsiteY5" fmla="*/ 259607 h 3941839"/>
                    <a:gd name="connsiteX6" fmla="*/ 259607 w 1040242"/>
                    <a:gd name="connsiteY6" fmla="*/ 0 h 3941839"/>
                    <a:gd name="connsiteX0" fmla="*/ 259607 w 1384020"/>
                    <a:gd name="connsiteY0" fmla="*/ 0 h 3984369"/>
                    <a:gd name="connsiteX1" fmla="*/ 532481 w 1384020"/>
                    <a:gd name="connsiteY1" fmla="*/ 0 h 3984369"/>
                    <a:gd name="connsiteX2" fmla="*/ 792088 w 1384020"/>
                    <a:gd name="connsiteY2" fmla="*/ 259607 h 3984369"/>
                    <a:gd name="connsiteX3" fmla="*/ 1366248 w 1384020"/>
                    <a:gd name="connsiteY3" fmla="*/ 3984369 h 3984369"/>
                    <a:gd name="connsiteX4" fmla="*/ 10633 w 1384020"/>
                    <a:gd name="connsiteY4" fmla="*/ 3101867 h 3984369"/>
                    <a:gd name="connsiteX5" fmla="*/ 0 w 1384020"/>
                    <a:gd name="connsiteY5" fmla="*/ 259607 h 3984369"/>
                    <a:gd name="connsiteX6" fmla="*/ 259607 w 1384020"/>
                    <a:gd name="connsiteY6" fmla="*/ 0 h 3984369"/>
                    <a:gd name="connsiteX0" fmla="*/ 259607 w 1128565"/>
                    <a:gd name="connsiteY0" fmla="*/ 0 h 4016267"/>
                    <a:gd name="connsiteX1" fmla="*/ 532481 w 1128565"/>
                    <a:gd name="connsiteY1" fmla="*/ 0 h 4016267"/>
                    <a:gd name="connsiteX2" fmla="*/ 792088 w 1128565"/>
                    <a:gd name="connsiteY2" fmla="*/ 259607 h 4016267"/>
                    <a:gd name="connsiteX3" fmla="*/ 1100436 w 1128565"/>
                    <a:gd name="connsiteY3" fmla="*/ 4016267 h 4016267"/>
                    <a:gd name="connsiteX4" fmla="*/ 10633 w 1128565"/>
                    <a:gd name="connsiteY4" fmla="*/ 3101867 h 4016267"/>
                    <a:gd name="connsiteX5" fmla="*/ 0 w 1128565"/>
                    <a:gd name="connsiteY5" fmla="*/ 259607 h 4016267"/>
                    <a:gd name="connsiteX6" fmla="*/ 259607 w 1128565"/>
                    <a:gd name="connsiteY6" fmla="*/ 0 h 4016267"/>
                    <a:gd name="connsiteX0" fmla="*/ 259607 w 1128565"/>
                    <a:gd name="connsiteY0" fmla="*/ 0 h 4016267"/>
                    <a:gd name="connsiteX1" fmla="*/ 532481 w 1128565"/>
                    <a:gd name="connsiteY1" fmla="*/ 0 h 4016267"/>
                    <a:gd name="connsiteX2" fmla="*/ 792088 w 1128565"/>
                    <a:gd name="connsiteY2" fmla="*/ 259607 h 4016267"/>
                    <a:gd name="connsiteX3" fmla="*/ 1100436 w 1128565"/>
                    <a:gd name="connsiteY3" fmla="*/ 4016267 h 4016267"/>
                    <a:gd name="connsiteX4" fmla="*/ 10633 w 1128565"/>
                    <a:gd name="connsiteY4" fmla="*/ 3101867 h 4016267"/>
                    <a:gd name="connsiteX5" fmla="*/ 0 w 1128565"/>
                    <a:gd name="connsiteY5" fmla="*/ 259607 h 4016267"/>
                    <a:gd name="connsiteX6" fmla="*/ 259607 w 1128565"/>
                    <a:gd name="connsiteY6" fmla="*/ 0 h 4016267"/>
                    <a:gd name="connsiteX0" fmla="*/ 259607 w 1148583"/>
                    <a:gd name="connsiteY0" fmla="*/ 0 h 3963104"/>
                    <a:gd name="connsiteX1" fmla="*/ 532481 w 1148583"/>
                    <a:gd name="connsiteY1" fmla="*/ 0 h 3963104"/>
                    <a:gd name="connsiteX2" fmla="*/ 792088 w 1148583"/>
                    <a:gd name="connsiteY2" fmla="*/ 259607 h 3963104"/>
                    <a:gd name="connsiteX3" fmla="*/ 1121701 w 1148583"/>
                    <a:gd name="connsiteY3" fmla="*/ 3963104 h 3963104"/>
                    <a:gd name="connsiteX4" fmla="*/ 10633 w 1148583"/>
                    <a:gd name="connsiteY4" fmla="*/ 3101867 h 3963104"/>
                    <a:gd name="connsiteX5" fmla="*/ 0 w 1148583"/>
                    <a:gd name="connsiteY5" fmla="*/ 259607 h 3963104"/>
                    <a:gd name="connsiteX6" fmla="*/ 259607 w 1148583"/>
                    <a:gd name="connsiteY6" fmla="*/ 0 h 3963104"/>
                    <a:gd name="connsiteX0" fmla="*/ 291731 w 1180707"/>
                    <a:gd name="connsiteY0" fmla="*/ 0 h 3963104"/>
                    <a:gd name="connsiteX1" fmla="*/ 564605 w 1180707"/>
                    <a:gd name="connsiteY1" fmla="*/ 0 h 3963104"/>
                    <a:gd name="connsiteX2" fmla="*/ 824212 w 1180707"/>
                    <a:gd name="connsiteY2" fmla="*/ 259607 h 3963104"/>
                    <a:gd name="connsiteX3" fmla="*/ 1153825 w 1180707"/>
                    <a:gd name="connsiteY3" fmla="*/ 3963104 h 3963104"/>
                    <a:gd name="connsiteX4" fmla="*/ 228 w 1180707"/>
                    <a:gd name="connsiteY4" fmla="*/ 2867951 h 3963104"/>
                    <a:gd name="connsiteX5" fmla="*/ 32124 w 1180707"/>
                    <a:gd name="connsiteY5" fmla="*/ 259607 h 3963104"/>
                    <a:gd name="connsiteX6" fmla="*/ 291731 w 1180707"/>
                    <a:gd name="connsiteY6" fmla="*/ 0 h 3963104"/>
                    <a:gd name="connsiteX0" fmla="*/ 291731 w 1180707"/>
                    <a:gd name="connsiteY0" fmla="*/ 0 h 3963104"/>
                    <a:gd name="connsiteX1" fmla="*/ 564605 w 1180707"/>
                    <a:gd name="connsiteY1" fmla="*/ 0 h 3963104"/>
                    <a:gd name="connsiteX2" fmla="*/ 824212 w 1180707"/>
                    <a:gd name="connsiteY2" fmla="*/ 259607 h 3963104"/>
                    <a:gd name="connsiteX3" fmla="*/ 1153825 w 1180707"/>
                    <a:gd name="connsiteY3" fmla="*/ 3963104 h 3963104"/>
                    <a:gd name="connsiteX4" fmla="*/ 228 w 1180707"/>
                    <a:gd name="connsiteY4" fmla="*/ 2867951 h 3963104"/>
                    <a:gd name="connsiteX5" fmla="*/ 32124 w 1180707"/>
                    <a:gd name="connsiteY5" fmla="*/ 259607 h 3963104"/>
                    <a:gd name="connsiteX6" fmla="*/ 291731 w 1180707"/>
                    <a:gd name="connsiteY6" fmla="*/ 0 h 3963104"/>
                    <a:gd name="connsiteX0" fmla="*/ 291731 w 1180707"/>
                    <a:gd name="connsiteY0" fmla="*/ 0 h 3963104"/>
                    <a:gd name="connsiteX1" fmla="*/ 564605 w 1180707"/>
                    <a:gd name="connsiteY1" fmla="*/ 0 h 3963104"/>
                    <a:gd name="connsiteX2" fmla="*/ 824212 w 1180707"/>
                    <a:gd name="connsiteY2" fmla="*/ 259607 h 3963104"/>
                    <a:gd name="connsiteX3" fmla="*/ 1153825 w 1180707"/>
                    <a:gd name="connsiteY3" fmla="*/ 3963104 h 3963104"/>
                    <a:gd name="connsiteX4" fmla="*/ 228 w 1180707"/>
                    <a:gd name="connsiteY4" fmla="*/ 2867951 h 3963104"/>
                    <a:gd name="connsiteX5" fmla="*/ 32124 w 1180707"/>
                    <a:gd name="connsiteY5" fmla="*/ 259607 h 3963104"/>
                    <a:gd name="connsiteX6" fmla="*/ 291731 w 1180707"/>
                    <a:gd name="connsiteY6" fmla="*/ 0 h 3963104"/>
                    <a:gd name="connsiteX0" fmla="*/ 291731 w 1180707"/>
                    <a:gd name="connsiteY0" fmla="*/ 0 h 3963104"/>
                    <a:gd name="connsiteX1" fmla="*/ 564605 w 1180707"/>
                    <a:gd name="connsiteY1" fmla="*/ 0 h 3963104"/>
                    <a:gd name="connsiteX2" fmla="*/ 824212 w 1180707"/>
                    <a:gd name="connsiteY2" fmla="*/ 259607 h 3963104"/>
                    <a:gd name="connsiteX3" fmla="*/ 1153825 w 1180707"/>
                    <a:gd name="connsiteY3" fmla="*/ 3963104 h 3963104"/>
                    <a:gd name="connsiteX4" fmla="*/ 228 w 1180707"/>
                    <a:gd name="connsiteY4" fmla="*/ 2867951 h 3963104"/>
                    <a:gd name="connsiteX5" fmla="*/ 32124 w 1180707"/>
                    <a:gd name="connsiteY5" fmla="*/ 259607 h 3963104"/>
                    <a:gd name="connsiteX6" fmla="*/ 291731 w 1180707"/>
                    <a:gd name="connsiteY6" fmla="*/ 0 h 3963104"/>
                    <a:gd name="connsiteX0" fmla="*/ 291731 w 1210113"/>
                    <a:gd name="connsiteY0" fmla="*/ 0 h 3963640"/>
                    <a:gd name="connsiteX1" fmla="*/ 564605 w 1210113"/>
                    <a:gd name="connsiteY1" fmla="*/ 0 h 3963640"/>
                    <a:gd name="connsiteX2" fmla="*/ 824212 w 1210113"/>
                    <a:gd name="connsiteY2" fmla="*/ 259607 h 3963640"/>
                    <a:gd name="connsiteX3" fmla="*/ 1153825 w 1210113"/>
                    <a:gd name="connsiteY3" fmla="*/ 3963104 h 3963640"/>
                    <a:gd name="connsiteX4" fmla="*/ 228 w 1210113"/>
                    <a:gd name="connsiteY4" fmla="*/ 2867951 h 3963640"/>
                    <a:gd name="connsiteX5" fmla="*/ 32124 w 1210113"/>
                    <a:gd name="connsiteY5" fmla="*/ 259607 h 3963640"/>
                    <a:gd name="connsiteX6" fmla="*/ 291731 w 1210113"/>
                    <a:gd name="connsiteY6" fmla="*/ 0 h 3963640"/>
                    <a:gd name="connsiteX0" fmla="*/ 291731 w 1202597"/>
                    <a:gd name="connsiteY0" fmla="*/ 0 h 3963104"/>
                    <a:gd name="connsiteX1" fmla="*/ 564605 w 1202597"/>
                    <a:gd name="connsiteY1" fmla="*/ 0 h 3963104"/>
                    <a:gd name="connsiteX2" fmla="*/ 824212 w 1202597"/>
                    <a:gd name="connsiteY2" fmla="*/ 259607 h 3963104"/>
                    <a:gd name="connsiteX3" fmla="*/ 865240 w 1202597"/>
                    <a:gd name="connsiteY3" fmla="*/ 2853423 h 3963104"/>
                    <a:gd name="connsiteX4" fmla="*/ 1153825 w 1202597"/>
                    <a:gd name="connsiteY4" fmla="*/ 3963104 h 3963104"/>
                    <a:gd name="connsiteX5" fmla="*/ 228 w 1202597"/>
                    <a:gd name="connsiteY5" fmla="*/ 2867951 h 3963104"/>
                    <a:gd name="connsiteX6" fmla="*/ 32124 w 1202597"/>
                    <a:gd name="connsiteY6" fmla="*/ 259607 h 3963104"/>
                    <a:gd name="connsiteX7" fmla="*/ 291731 w 1202597"/>
                    <a:gd name="connsiteY7" fmla="*/ 0 h 3963104"/>
                    <a:gd name="connsiteX0" fmla="*/ 291731 w 1197202"/>
                    <a:gd name="connsiteY0" fmla="*/ 0 h 3963104"/>
                    <a:gd name="connsiteX1" fmla="*/ 564605 w 1197202"/>
                    <a:gd name="connsiteY1" fmla="*/ 0 h 3963104"/>
                    <a:gd name="connsiteX2" fmla="*/ 824212 w 1197202"/>
                    <a:gd name="connsiteY2" fmla="*/ 259607 h 3963104"/>
                    <a:gd name="connsiteX3" fmla="*/ 865240 w 1197202"/>
                    <a:gd name="connsiteY3" fmla="*/ 2853423 h 3963104"/>
                    <a:gd name="connsiteX4" fmla="*/ 1153825 w 1197202"/>
                    <a:gd name="connsiteY4" fmla="*/ 3963104 h 3963104"/>
                    <a:gd name="connsiteX5" fmla="*/ 228 w 1197202"/>
                    <a:gd name="connsiteY5" fmla="*/ 2867951 h 3963104"/>
                    <a:gd name="connsiteX6" fmla="*/ 32124 w 1197202"/>
                    <a:gd name="connsiteY6" fmla="*/ 259607 h 3963104"/>
                    <a:gd name="connsiteX7" fmla="*/ 291731 w 1197202"/>
                    <a:gd name="connsiteY7" fmla="*/ 0 h 3963104"/>
                    <a:gd name="connsiteX0" fmla="*/ 291731 w 1197202"/>
                    <a:gd name="connsiteY0" fmla="*/ 0 h 3963104"/>
                    <a:gd name="connsiteX1" fmla="*/ 564605 w 1197202"/>
                    <a:gd name="connsiteY1" fmla="*/ 0 h 3963104"/>
                    <a:gd name="connsiteX2" fmla="*/ 824212 w 1197202"/>
                    <a:gd name="connsiteY2" fmla="*/ 259607 h 3963104"/>
                    <a:gd name="connsiteX3" fmla="*/ 865240 w 1197202"/>
                    <a:gd name="connsiteY3" fmla="*/ 2853423 h 3963104"/>
                    <a:gd name="connsiteX4" fmla="*/ 1153825 w 1197202"/>
                    <a:gd name="connsiteY4" fmla="*/ 3963104 h 3963104"/>
                    <a:gd name="connsiteX5" fmla="*/ 228 w 1197202"/>
                    <a:gd name="connsiteY5" fmla="*/ 2867951 h 3963104"/>
                    <a:gd name="connsiteX6" fmla="*/ 32124 w 1197202"/>
                    <a:gd name="connsiteY6" fmla="*/ 259607 h 3963104"/>
                    <a:gd name="connsiteX7" fmla="*/ 291731 w 1197202"/>
                    <a:gd name="connsiteY7" fmla="*/ 0 h 3963104"/>
                    <a:gd name="connsiteX0" fmla="*/ 291731 w 1195100"/>
                    <a:gd name="connsiteY0" fmla="*/ 0 h 3963104"/>
                    <a:gd name="connsiteX1" fmla="*/ 564605 w 1195100"/>
                    <a:gd name="connsiteY1" fmla="*/ 0 h 3963104"/>
                    <a:gd name="connsiteX2" fmla="*/ 824212 w 1195100"/>
                    <a:gd name="connsiteY2" fmla="*/ 259607 h 3963104"/>
                    <a:gd name="connsiteX3" fmla="*/ 833342 w 1195100"/>
                    <a:gd name="connsiteY3" fmla="*/ 2864055 h 3963104"/>
                    <a:gd name="connsiteX4" fmla="*/ 1153825 w 1195100"/>
                    <a:gd name="connsiteY4" fmla="*/ 3963104 h 3963104"/>
                    <a:gd name="connsiteX5" fmla="*/ 228 w 1195100"/>
                    <a:gd name="connsiteY5" fmla="*/ 2867951 h 3963104"/>
                    <a:gd name="connsiteX6" fmla="*/ 32124 w 1195100"/>
                    <a:gd name="connsiteY6" fmla="*/ 259607 h 3963104"/>
                    <a:gd name="connsiteX7" fmla="*/ 291731 w 1195100"/>
                    <a:gd name="connsiteY7" fmla="*/ 0 h 3963104"/>
                    <a:gd name="connsiteX0" fmla="*/ 291731 w 1197202"/>
                    <a:gd name="connsiteY0" fmla="*/ 0 h 3963104"/>
                    <a:gd name="connsiteX1" fmla="*/ 564605 w 1197202"/>
                    <a:gd name="connsiteY1" fmla="*/ 0 h 3963104"/>
                    <a:gd name="connsiteX2" fmla="*/ 824212 w 1197202"/>
                    <a:gd name="connsiteY2" fmla="*/ 259607 h 3963104"/>
                    <a:gd name="connsiteX3" fmla="*/ 865240 w 1197202"/>
                    <a:gd name="connsiteY3" fmla="*/ 2864055 h 3963104"/>
                    <a:gd name="connsiteX4" fmla="*/ 1153825 w 1197202"/>
                    <a:gd name="connsiteY4" fmla="*/ 3963104 h 3963104"/>
                    <a:gd name="connsiteX5" fmla="*/ 228 w 1197202"/>
                    <a:gd name="connsiteY5" fmla="*/ 2867951 h 3963104"/>
                    <a:gd name="connsiteX6" fmla="*/ 32124 w 1197202"/>
                    <a:gd name="connsiteY6" fmla="*/ 259607 h 3963104"/>
                    <a:gd name="connsiteX7" fmla="*/ 291731 w 1197202"/>
                    <a:gd name="connsiteY7" fmla="*/ 0 h 3963104"/>
                    <a:gd name="connsiteX0" fmla="*/ 291731 w 1197202"/>
                    <a:gd name="connsiteY0" fmla="*/ 0 h 3963104"/>
                    <a:gd name="connsiteX1" fmla="*/ 564605 w 1197202"/>
                    <a:gd name="connsiteY1" fmla="*/ 0 h 3963104"/>
                    <a:gd name="connsiteX2" fmla="*/ 824212 w 1197202"/>
                    <a:gd name="connsiteY2" fmla="*/ 259607 h 3963104"/>
                    <a:gd name="connsiteX3" fmla="*/ 865240 w 1197202"/>
                    <a:gd name="connsiteY3" fmla="*/ 2864055 h 3963104"/>
                    <a:gd name="connsiteX4" fmla="*/ 1153825 w 1197202"/>
                    <a:gd name="connsiteY4" fmla="*/ 3963104 h 3963104"/>
                    <a:gd name="connsiteX5" fmla="*/ 228 w 1197202"/>
                    <a:gd name="connsiteY5" fmla="*/ 2867951 h 3963104"/>
                    <a:gd name="connsiteX6" fmla="*/ 32124 w 1197202"/>
                    <a:gd name="connsiteY6" fmla="*/ 259607 h 3963104"/>
                    <a:gd name="connsiteX7" fmla="*/ 291731 w 1197202"/>
                    <a:gd name="connsiteY7" fmla="*/ 0 h 3963104"/>
                    <a:gd name="connsiteX0" fmla="*/ 291731 w 1197202"/>
                    <a:gd name="connsiteY0" fmla="*/ 0 h 3963104"/>
                    <a:gd name="connsiteX1" fmla="*/ 564605 w 1197202"/>
                    <a:gd name="connsiteY1" fmla="*/ 0 h 3963104"/>
                    <a:gd name="connsiteX2" fmla="*/ 824212 w 1197202"/>
                    <a:gd name="connsiteY2" fmla="*/ 259607 h 3963104"/>
                    <a:gd name="connsiteX3" fmla="*/ 865240 w 1197202"/>
                    <a:gd name="connsiteY3" fmla="*/ 2864055 h 3963104"/>
                    <a:gd name="connsiteX4" fmla="*/ 1153825 w 1197202"/>
                    <a:gd name="connsiteY4" fmla="*/ 3963104 h 3963104"/>
                    <a:gd name="connsiteX5" fmla="*/ 228 w 1197202"/>
                    <a:gd name="connsiteY5" fmla="*/ 2867951 h 3963104"/>
                    <a:gd name="connsiteX6" fmla="*/ 32124 w 1197202"/>
                    <a:gd name="connsiteY6" fmla="*/ 259607 h 3963104"/>
                    <a:gd name="connsiteX7" fmla="*/ 291731 w 1197202"/>
                    <a:gd name="connsiteY7" fmla="*/ 0 h 3963104"/>
                    <a:gd name="connsiteX0" fmla="*/ 291731 w 1197202"/>
                    <a:gd name="connsiteY0" fmla="*/ 0 h 3963104"/>
                    <a:gd name="connsiteX1" fmla="*/ 564605 w 1197202"/>
                    <a:gd name="connsiteY1" fmla="*/ 0 h 3963104"/>
                    <a:gd name="connsiteX2" fmla="*/ 824212 w 1197202"/>
                    <a:gd name="connsiteY2" fmla="*/ 259607 h 3963104"/>
                    <a:gd name="connsiteX3" fmla="*/ 865240 w 1197202"/>
                    <a:gd name="connsiteY3" fmla="*/ 2864055 h 3963104"/>
                    <a:gd name="connsiteX4" fmla="*/ 1153825 w 1197202"/>
                    <a:gd name="connsiteY4" fmla="*/ 3963104 h 3963104"/>
                    <a:gd name="connsiteX5" fmla="*/ 228 w 1197202"/>
                    <a:gd name="connsiteY5" fmla="*/ 2867951 h 3963104"/>
                    <a:gd name="connsiteX6" fmla="*/ 32124 w 1197202"/>
                    <a:gd name="connsiteY6" fmla="*/ 259607 h 3963104"/>
                    <a:gd name="connsiteX7" fmla="*/ 291731 w 1197202"/>
                    <a:gd name="connsiteY7" fmla="*/ 0 h 3963104"/>
                    <a:gd name="connsiteX0" fmla="*/ 291731 w 1197202"/>
                    <a:gd name="connsiteY0" fmla="*/ 0 h 3963104"/>
                    <a:gd name="connsiteX1" fmla="*/ 564605 w 1197202"/>
                    <a:gd name="connsiteY1" fmla="*/ 0 h 3963104"/>
                    <a:gd name="connsiteX2" fmla="*/ 824212 w 1197202"/>
                    <a:gd name="connsiteY2" fmla="*/ 259607 h 3963104"/>
                    <a:gd name="connsiteX3" fmla="*/ 865240 w 1197202"/>
                    <a:gd name="connsiteY3" fmla="*/ 2864055 h 3963104"/>
                    <a:gd name="connsiteX4" fmla="*/ 1153825 w 1197202"/>
                    <a:gd name="connsiteY4" fmla="*/ 3963104 h 3963104"/>
                    <a:gd name="connsiteX5" fmla="*/ 228 w 1197202"/>
                    <a:gd name="connsiteY5" fmla="*/ 2867951 h 3963104"/>
                    <a:gd name="connsiteX6" fmla="*/ 32124 w 1197202"/>
                    <a:gd name="connsiteY6" fmla="*/ 259607 h 3963104"/>
                    <a:gd name="connsiteX7" fmla="*/ 291731 w 1197202"/>
                    <a:gd name="connsiteY7" fmla="*/ 0 h 3963104"/>
                    <a:gd name="connsiteX0" fmla="*/ 291731 w 1195777"/>
                    <a:gd name="connsiteY0" fmla="*/ 0 h 3963104"/>
                    <a:gd name="connsiteX1" fmla="*/ 564605 w 1195777"/>
                    <a:gd name="connsiteY1" fmla="*/ 0 h 3963104"/>
                    <a:gd name="connsiteX2" fmla="*/ 824212 w 1195777"/>
                    <a:gd name="connsiteY2" fmla="*/ 259607 h 3963104"/>
                    <a:gd name="connsiteX3" fmla="*/ 843975 w 1195777"/>
                    <a:gd name="connsiteY3" fmla="*/ 2832157 h 3963104"/>
                    <a:gd name="connsiteX4" fmla="*/ 1153825 w 1195777"/>
                    <a:gd name="connsiteY4" fmla="*/ 3963104 h 3963104"/>
                    <a:gd name="connsiteX5" fmla="*/ 228 w 1195777"/>
                    <a:gd name="connsiteY5" fmla="*/ 2867951 h 3963104"/>
                    <a:gd name="connsiteX6" fmla="*/ 32124 w 1195777"/>
                    <a:gd name="connsiteY6" fmla="*/ 259607 h 3963104"/>
                    <a:gd name="connsiteX7" fmla="*/ 291731 w 1195777"/>
                    <a:gd name="connsiteY7" fmla="*/ 0 h 3963104"/>
                    <a:gd name="connsiteX0" fmla="*/ 291731 w 1194715"/>
                    <a:gd name="connsiteY0" fmla="*/ 0 h 3963104"/>
                    <a:gd name="connsiteX1" fmla="*/ 564605 w 1194715"/>
                    <a:gd name="connsiteY1" fmla="*/ 0 h 3963104"/>
                    <a:gd name="connsiteX2" fmla="*/ 824212 w 1194715"/>
                    <a:gd name="connsiteY2" fmla="*/ 259607 h 3963104"/>
                    <a:gd name="connsiteX3" fmla="*/ 827147 w 1194715"/>
                    <a:gd name="connsiteY3" fmla="*/ 2820937 h 3963104"/>
                    <a:gd name="connsiteX4" fmla="*/ 1153825 w 1194715"/>
                    <a:gd name="connsiteY4" fmla="*/ 3963104 h 3963104"/>
                    <a:gd name="connsiteX5" fmla="*/ 228 w 1194715"/>
                    <a:gd name="connsiteY5" fmla="*/ 2867951 h 3963104"/>
                    <a:gd name="connsiteX6" fmla="*/ 32124 w 1194715"/>
                    <a:gd name="connsiteY6" fmla="*/ 259607 h 3963104"/>
                    <a:gd name="connsiteX7" fmla="*/ 291731 w 1194715"/>
                    <a:gd name="connsiteY7" fmla="*/ 0 h 3963104"/>
                    <a:gd name="connsiteX0" fmla="*/ 291731 w 1194715"/>
                    <a:gd name="connsiteY0" fmla="*/ 0 h 3963104"/>
                    <a:gd name="connsiteX1" fmla="*/ 564605 w 1194715"/>
                    <a:gd name="connsiteY1" fmla="*/ 0 h 3963104"/>
                    <a:gd name="connsiteX2" fmla="*/ 824212 w 1194715"/>
                    <a:gd name="connsiteY2" fmla="*/ 259607 h 3963104"/>
                    <a:gd name="connsiteX3" fmla="*/ 827147 w 1194715"/>
                    <a:gd name="connsiteY3" fmla="*/ 2820937 h 3963104"/>
                    <a:gd name="connsiteX4" fmla="*/ 1153825 w 1194715"/>
                    <a:gd name="connsiteY4" fmla="*/ 3963104 h 3963104"/>
                    <a:gd name="connsiteX5" fmla="*/ 228 w 1194715"/>
                    <a:gd name="connsiteY5" fmla="*/ 2867951 h 3963104"/>
                    <a:gd name="connsiteX6" fmla="*/ 32124 w 1194715"/>
                    <a:gd name="connsiteY6" fmla="*/ 259607 h 3963104"/>
                    <a:gd name="connsiteX7" fmla="*/ 291731 w 1194715"/>
                    <a:gd name="connsiteY7" fmla="*/ 0 h 3963104"/>
                    <a:gd name="connsiteX0" fmla="*/ 291731 w 1194715"/>
                    <a:gd name="connsiteY0" fmla="*/ 0 h 3963104"/>
                    <a:gd name="connsiteX1" fmla="*/ 564605 w 1194715"/>
                    <a:gd name="connsiteY1" fmla="*/ 0 h 3963104"/>
                    <a:gd name="connsiteX2" fmla="*/ 824212 w 1194715"/>
                    <a:gd name="connsiteY2" fmla="*/ 259607 h 3963104"/>
                    <a:gd name="connsiteX3" fmla="*/ 827147 w 1194715"/>
                    <a:gd name="connsiteY3" fmla="*/ 2820937 h 3963104"/>
                    <a:gd name="connsiteX4" fmla="*/ 1153825 w 1194715"/>
                    <a:gd name="connsiteY4" fmla="*/ 3963104 h 3963104"/>
                    <a:gd name="connsiteX5" fmla="*/ 228 w 1194715"/>
                    <a:gd name="connsiteY5" fmla="*/ 2867951 h 3963104"/>
                    <a:gd name="connsiteX6" fmla="*/ 32124 w 1194715"/>
                    <a:gd name="connsiteY6" fmla="*/ 259607 h 3963104"/>
                    <a:gd name="connsiteX7" fmla="*/ 291731 w 1194715"/>
                    <a:gd name="connsiteY7" fmla="*/ 0 h 3963104"/>
                    <a:gd name="connsiteX0" fmla="*/ 291731 w 1194715"/>
                    <a:gd name="connsiteY0" fmla="*/ 0 h 3963104"/>
                    <a:gd name="connsiteX1" fmla="*/ 564605 w 1194715"/>
                    <a:gd name="connsiteY1" fmla="*/ 0 h 3963104"/>
                    <a:gd name="connsiteX2" fmla="*/ 824212 w 1194715"/>
                    <a:gd name="connsiteY2" fmla="*/ 259607 h 3963104"/>
                    <a:gd name="connsiteX3" fmla="*/ 827147 w 1194715"/>
                    <a:gd name="connsiteY3" fmla="*/ 2820937 h 3963104"/>
                    <a:gd name="connsiteX4" fmla="*/ 1153825 w 1194715"/>
                    <a:gd name="connsiteY4" fmla="*/ 3963104 h 3963104"/>
                    <a:gd name="connsiteX5" fmla="*/ 228 w 1194715"/>
                    <a:gd name="connsiteY5" fmla="*/ 2867951 h 3963104"/>
                    <a:gd name="connsiteX6" fmla="*/ 32124 w 1194715"/>
                    <a:gd name="connsiteY6" fmla="*/ 259607 h 3963104"/>
                    <a:gd name="connsiteX7" fmla="*/ 291731 w 1194715"/>
                    <a:gd name="connsiteY7" fmla="*/ 0 h 3963104"/>
                    <a:gd name="connsiteX0" fmla="*/ 291731 w 1194715"/>
                    <a:gd name="connsiteY0" fmla="*/ 0 h 3963104"/>
                    <a:gd name="connsiteX1" fmla="*/ 564605 w 1194715"/>
                    <a:gd name="connsiteY1" fmla="*/ 0 h 3963104"/>
                    <a:gd name="connsiteX2" fmla="*/ 824212 w 1194715"/>
                    <a:gd name="connsiteY2" fmla="*/ 259607 h 3963104"/>
                    <a:gd name="connsiteX3" fmla="*/ 827147 w 1194715"/>
                    <a:gd name="connsiteY3" fmla="*/ 2820937 h 3963104"/>
                    <a:gd name="connsiteX4" fmla="*/ 1153825 w 1194715"/>
                    <a:gd name="connsiteY4" fmla="*/ 3963104 h 3963104"/>
                    <a:gd name="connsiteX5" fmla="*/ 228 w 1194715"/>
                    <a:gd name="connsiteY5" fmla="*/ 2867951 h 3963104"/>
                    <a:gd name="connsiteX6" fmla="*/ 32124 w 1194715"/>
                    <a:gd name="connsiteY6" fmla="*/ 259607 h 3963104"/>
                    <a:gd name="connsiteX7" fmla="*/ 291731 w 1194715"/>
                    <a:gd name="connsiteY7" fmla="*/ 0 h 3963104"/>
                    <a:gd name="connsiteX0" fmla="*/ 291731 w 1193379"/>
                    <a:gd name="connsiteY0" fmla="*/ 0 h 3963104"/>
                    <a:gd name="connsiteX1" fmla="*/ 564605 w 1193379"/>
                    <a:gd name="connsiteY1" fmla="*/ 0 h 3963104"/>
                    <a:gd name="connsiteX2" fmla="*/ 824212 w 1193379"/>
                    <a:gd name="connsiteY2" fmla="*/ 259607 h 3963104"/>
                    <a:gd name="connsiteX3" fmla="*/ 804710 w 1193379"/>
                    <a:gd name="connsiteY3" fmla="*/ 2820937 h 3963104"/>
                    <a:gd name="connsiteX4" fmla="*/ 1153825 w 1193379"/>
                    <a:gd name="connsiteY4" fmla="*/ 3963104 h 3963104"/>
                    <a:gd name="connsiteX5" fmla="*/ 228 w 1193379"/>
                    <a:gd name="connsiteY5" fmla="*/ 2867951 h 3963104"/>
                    <a:gd name="connsiteX6" fmla="*/ 32124 w 1193379"/>
                    <a:gd name="connsiteY6" fmla="*/ 259607 h 3963104"/>
                    <a:gd name="connsiteX7" fmla="*/ 291731 w 1193379"/>
                    <a:gd name="connsiteY7" fmla="*/ 0 h 3963104"/>
                    <a:gd name="connsiteX0" fmla="*/ 291731 w 1193379"/>
                    <a:gd name="connsiteY0" fmla="*/ 0 h 3963104"/>
                    <a:gd name="connsiteX1" fmla="*/ 564605 w 1193379"/>
                    <a:gd name="connsiteY1" fmla="*/ 0 h 3963104"/>
                    <a:gd name="connsiteX2" fmla="*/ 824212 w 1193379"/>
                    <a:gd name="connsiteY2" fmla="*/ 259607 h 3963104"/>
                    <a:gd name="connsiteX3" fmla="*/ 804710 w 1193379"/>
                    <a:gd name="connsiteY3" fmla="*/ 2820937 h 3963104"/>
                    <a:gd name="connsiteX4" fmla="*/ 1153825 w 1193379"/>
                    <a:gd name="connsiteY4" fmla="*/ 3963104 h 3963104"/>
                    <a:gd name="connsiteX5" fmla="*/ 228 w 1193379"/>
                    <a:gd name="connsiteY5" fmla="*/ 2867951 h 3963104"/>
                    <a:gd name="connsiteX6" fmla="*/ 32124 w 1193379"/>
                    <a:gd name="connsiteY6" fmla="*/ 259607 h 3963104"/>
                    <a:gd name="connsiteX7" fmla="*/ 291731 w 1193379"/>
                    <a:gd name="connsiteY7" fmla="*/ 0 h 3963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93379" h="3963104">
                      <a:moveTo>
                        <a:pt x="291731" y="0"/>
                      </a:moveTo>
                      <a:lnTo>
                        <a:pt x="564605" y="0"/>
                      </a:lnTo>
                      <a:cubicBezTo>
                        <a:pt x="707982" y="0"/>
                        <a:pt x="824212" y="116230"/>
                        <a:pt x="824212" y="259607"/>
                      </a:cubicBezTo>
                      <a:cubicBezTo>
                        <a:pt x="812311" y="1450613"/>
                        <a:pt x="789639" y="1742312"/>
                        <a:pt x="804710" y="2820937"/>
                      </a:cubicBezTo>
                      <a:cubicBezTo>
                        <a:pt x="785221" y="3416922"/>
                        <a:pt x="1344067" y="3958911"/>
                        <a:pt x="1153825" y="3963104"/>
                      </a:cubicBezTo>
                      <a:cubicBezTo>
                        <a:pt x="691323" y="3853235"/>
                        <a:pt x="5536" y="3498816"/>
                        <a:pt x="228" y="2867951"/>
                      </a:cubicBezTo>
                      <a:cubicBezTo>
                        <a:pt x="-3316" y="1920531"/>
                        <a:pt x="35668" y="1207027"/>
                        <a:pt x="32124" y="259607"/>
                      </a:cubicBezTo>
                      <a:cubicBezTo>
                        <a:pt x="32124" y="116230"/>
                        <a:pt x="148354" y="0"/>
                        <a:pt x="29173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rbel" panose="020B050302020402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21" name="Round Same Side Corner Rectangle 6">
                  <a:extLst>
                    <a:ext uri="{FF2B5EF4-FFF2-40B4-BE49-F238E27FC236}">
                      <a16:creationId xmlns:a16="http://schemas.microsoft.com/office/drawing/2014/main" id="{54AEFBDD-04AB-51B4-A0AD-CDCA1FF63FCC}"/>
                    </a:ext>
                  </a:extLst>
                </p:cNvPr>
                <p:cNvSpPr/>
                <p:nvPr/>
              </p:nvSpPr>
              <p:spPr>
                <a:xfrm rot="10800000">
                  <a:off x="3313887" y="2197644"/>
                  <a:ext cx="970080" cy="3202984"/>
                </a:xfrm>
                <a:custGeom>
                  <a:avLst/>
                  <a:gdLst>
                    <a:gd name="connsiteX0" fmla="*/ 387196 w 792088"/>
                    <a:gd name="connsiteY0" fmla="*/ 0 h 2736304"/>
                    <a:gd name="connsiteX1" fmla="*/ 404892 w 792088"/>
                    <a:gd name="connsiteY1" fmla="*/ 0 h 2736304"/>
                    <a:gd name="connsiteX2" fmla="*/ 792088 w 792088"/>
                    <a:gd name="connsiteY2" fmla="*/ 387196 h 2736304"/>
                    <a:gd name="connsiteX3" fmla="*/ 792088 w 792088"/>
                    <a:gd name="connsiteY3" fmla="*/ 2736304 h 2736304"/>
                    <a:gd name="connsiteX4" fmla="*/ 792088 w 792088"/>
                    <a:gd name="connsiteY4" fmla="*/ 2736304 h 2736304"/>
                    <a:gd name="connsiteX5" fmla="*/ 0 w 792088"/>
                    <a:gd name="connsiteY5" fmla="*/ 2736304 h 2736304"/>
                    <a:gd name="connsiteX6" fmla="*/ 0 w 792088"/>
                    <a:gd name="connsiteY6" fmla="*/ 2736304 h 2736304"/>
                    <a:gd name="connsiteX7" fmla="*/ 0 w 792088"/>
                    <a:gd name="connsiteY7" fmla="*/ 387196 h 2736304"/>
                    <a:gd name="connsiteX8" fmla="*/ 387196 w 792088"/>
                    <a:gd name="connsiteY8" fmla="*/ 0 h 2736304"/>
                    <a:gd name="connsiteX0" fmla="*/ 397829 w 792088"/>
                    <a:gd name="connsiteY0" fmla="*/ 0 h 3236034"/>
                    <a:gd name="connsiteX1" fmla="*/ 404892 w 792088"/>
                    <a:gd name="connsiteY1" fmla="*/ 499730 h 3236034"/>
                    <a:gd name="connsiteX2" fmla="*/ 792088 w 792088"/>
                    <a:gd name="connsiteY2" fmla="*/ 886926 h 3236034"/>
                    <a:gd name="connsiteX3" fmla="*/ 792088 w 792088"/>
                    <a:gd name="connsiteY3" fmla="*/ 3236034 h 3236034"/>
                    <a:gd name="connsiteX4" fmla="*/ 792088 w 792088"/>
                    <a:gd name="connsiteY4" fmla="*/ 3236034 h 3236034"/>
                    <a:gd name="connsiteX5" fmla="*/ 0 w 792088"/>
                    <a:gd name="connsiteY5" fmla="*/ 3236034 h 3236034"/>
                    <a:gd name="connsiteX6" fmla="*/ 0 w 792088"/>
                    <a:gd name="connsiteY6" fmla="*/ 3236034 h 3236034"/>
                    <a:gd name="connsiteX7" fmla="*/ 0 w 792088"/>
                    <a:gd name="connsiteY7" fmla="*/ 886926 h 3236034"/>
                    <a:gd name="connsiteX8" fmla="*/ 397829 w 792088"/>
                    <a:gd name="connsiteY8" fmla="*/ 0 h 3236034"/>
                    <a:gd name="connsiteX0" fmla="*/ 397829 w 792088"/>
                    <a:gd name="connsiteY0" fmla="*/ 0 h 3236034"/>
                    <a:gd name="connsiteX1" fmla="*/ 404892 w 792088"/>
                    <a:gd name="connsiteY1" fmla="*/ 499730 h 3236034"/>
                    <a:gd name="connsiteX2" fmla="*/ 792088 w 792088"/>
                    <a:gd name="connsiteY2" fmla="*/ 886926 h 3236034"/>
                    <a:gd name="connsiteX3" fmla="*/ 792088 w 792088"/>
                    <a:gd name="connsiteY3" fmla="*/ 3236034 h 3236034"/>
                    <a:gd name="connsiteX4" fmla="*/ 792088 w 792088"/>
                    <a:gd name="connsiteY4" fmla="*/ 3236034 h 3236034"/>
                    <a:gd name="connsiteX5" fmla="*/ 0 w 792088"/>
                    <a:gd name="connsiteY5" fmla="*/ 3236034 h 3236034"/>
                    <a:gd name="connsiteX6" fmla="*/ 0 w 792088"/>
                    <a:gd name="connsiteY6" fmla="*/ 3236034 h 3236034"/>
                    <a:gd name="connsiteX7" fmla="*/ 0 w 792088"/>
                    <a:gd name="connsiteY7" fmla="*/ 886926 h 3236034"/>
                    <a:gd name="connsiteX8" fmla="*/ 397829 w 792088"/>
                    <a:gd name="connsiteY8" fmla="*/ 0 h 3236034"/>
                    <a:gd name="connsiteX0" fmla="*/ 397829 w 898729"/>
                    <a:gd name="connsiteY0" fmla="*/ 0 h 3236034"/>
                    <a:gd name="connsiteX1" fmla="*/ 755766 w 898729"/>
                    <a:gd name="connsiteY1" fmla="*/ 202018 h 3236034"/>
                    <a:gd name="connsiteX2" fmla="*/ 792088 w 898729"/>
                    <a:gd name="connsiteY2" fmla="*/ 886926 h 3236034"/>
                    <a:gd name="connsiteX3" fmla="*/ 792088 w 898729"/>
                    <a:gd name="connsiteY3" fmla="*/ 3236034 h 3236034"/>
                    <a:gd name="connsiteX4" fmla="*/ 792088 w 898729"/>
                    <a:gd name="connsiteY4" fmla="*/ 3236034 h 3236034"/>
                    <a:gd name="connsiteX5" fmla="*/ 0 w 898729"/>
                    <a:gd name="connsiteY5" fmla="*/ 3236034 h 3236034"/>
                    <a:gd name="connsiteX6" fmla="*/ 0 w 898729"/>
                    <a:gd name="connsiteY6" fmla="*/ 3236034 h 3236034"/>
                    <a:gd name="connsiteX7" fmla="*/ 0 w 898729"/>
                    <a:gd name="connsiteY7" fmla="*/ 886926 h 3236034"/>
                    <a:gd name="connsiteX8" fmla="*/ 397829 w 898729"/>
                    <a:gd name="connsiteY8" fmla="*/ 0 h 3236034"/>
                    <a:gd name="connsiteX0" fmla="*/ 397829 w 901981"/>
                    <a:gd name="connsiteY0" fmla="*/ 0 h 3236034"/>
                    <a:gd name="connsiteX1" fmla="*/ 755766 w 901981"/>
                    <a:gd name="connsiteY1" fmla="*/ 202018 h 3236034"/>
                    <a:gd name="connsiteX2" fmla="*/ 802721 w 901981"/>
                    <a:gd name="connsiteY2" fmla="*/ 1099577 h 3236034"/>
                    <a:gd name="connsiteX3" fmla="*/ 792088 w 901981"/>
                    <a:gd name="connsiteY3" fmla="*/ 3236034 h 3236034"/>
                    <a:gd name="connsiteX4" fmla="*/ 792088 w 901981"/>
                    <a:gd name="connsiteY4" fmla="*/ 3236034 h 3236034"/>
                    <a:gd name="connsiteX5" fmla="*/ 0 w 901981"/>
                    <a:gd name="connsiteY5" fmla="*/ 3236034 h 3236034"/>
                    <a:gd name="connsiteX6" fmla="*/ 0 w 901981"/>
                    <a:gd name="connsiteY6" fmla="*/ 3236034 h 3236034"/>
                    <a:gd name="connsiteX7" fmla="*/ 0 w 901981"/>
                    <a:gd name="connsiteY7" fmla="*/ 886926 h 3236034"/>
                    <a:gd name="connsiteX8" fmla="*/ 397829 w 901981"/>
                    <a:gd name="connsiteY8" fmla="*/ 0 h 3236034"/>
                    <a:gd name="connsiteX0" fmla="*/ 397829 w 951558"/>
                    <a:gd name="connsiteY0" fmla="*/ 0 h 3236034"/>
                    <a:gd name="connsiteX1" fmla="*/ 755766 w 951558"/>
                    <a:gd name="connsiteY1" fmla="*/ 202018 h 3236034"/>
                    <a:gd name="connsiteX2" fmla="*/ 802721 w 951558"/>
                    <a:gd name="connsiteY2" fmla="*/ 1099577 h 3236034"/>
                    <a:gd name="connsiteX3" fmla="*/ 792088 w 951558"/>
                    <a:gd name="connsiteY3" fmla="*/ 3236034 h 3236034"/>
                    <a:gd name="connsiteX4" fmla="*/ 792088 w 951558"/>
                    <a:gd name="connsiteY4" fmla="*/ 3236034 h 3236034"/>
                    <a:gd name="connsiteX5" fmla="*/ 0 w 951558"/>
                    <a:gd name="connsiteY5" fmla="*/ 3236034 h 3236034"/>
                    <a:gd name="connsiteX6" fmla="*/ 0 w 951558"/>
                    <a:gd name="connsiteY6" fmla="*/ 3236034 h 3236034"/>
                    <a:gd name="connsiteX7" fmla="*/ 0 w 951558"/>
                    <a:gd name="connsiteY7" fmla="*/ 886926 h 3236034"/>
                    <a:gd name="connsiteX8" fmla="*/ 397829 w 951558"/>
                    <a:gd name="connsiteY8" fmla="*/ 0 h 3236034"/>
                    <a:gd name="connsiteX0" fmla="*/ 397829 w 1016715"/>
                    <a:gd name="connsiteY0" fmla="*/ 0 h 3236034"/>
                    <a:gd name="connsiteX1" fmla="*/ 862091 w 1016715"/>
                    <a:gd name="connsiteY1" fmla="*/ 191385 h 3236034"/>
                    <a:gd name="connsiteX2" fmla="*/ 802721 w 1016715"/>
                    <a:gd name="connsiteY2" fmla="*/ 1099577 h 3236034"/>
                    <a:gd name="connsiteX3" fmla="*/ 792088 w 1016715"/>
                    <a:gd name="connsiteY3" fmla="*/ 3236034 h 3236034"/>
                    <a:gd name="connsiteX4" fmla="*/ 792088 w 1016715"/>
                    <a:gd name="connsiteY4" fmla="*/ 3236034 h 3236034"/>
                    <a:gd name="connsiteX5" fmla="*/ 0 w 1016715"/>
                    <a:gd name="connsiteY5" fmla="*/ 3236034 h 3236034"/>
                    <a:gd name="connsiteX6" fmla="*/ 0 w 1016715"/>
                    <a:gd name="connsiteY6" fmla="*/ 3236034 h 3236034"/>
                    <a:gd name="connsiteX7" fmla="*/ 0 w 1016715"/>
                    <a:gd name="connsiteY7" fmla="*/ 886926 h 3236034"/>
                    <a:gd name="connsiteX8" fmla="*/ 397829 w 1016715"/>
                    <a:gd name="connsiteY8" fmla="*/ 0 h 3236034"/>
                    <a:gd name="connsiteX0" fmla="*/ 397829 w 1016715"/>
                    <a:gd name="connsiteY0" fmla="*/ 0 h 3236034"/>
                    <a:gd name="connsiteX1" fmla="*/ 862091 w 1016715"/>
                    <a:gd name="connsiteY1" fmla="*/ 191385 h 3236034"/>
                    <a:gd name="connsiteX2" fmla="*/ 802721 w 1016715"/>
                    <a:gd name="connsiteY2" fmla="*/ 1099577 h 3236034"/>
                    <a:gd name="connsiteX3" fmla="*/ 792088 w 1016715"/>
                    <a:gd name="connsiteY3" fmla="*/ 3236034 h 3236034"/>
                    <a:gd name="connsiteX4" fmla="*/ 792088 w 1016715"/>
                    <a:gd name="connsiteY4" fmla="*/ 3236034 h 3236034"/>
                    <a:gd name="connsiteX5" fmla="*/ 0 w 1016715"/>
                    <a:gd name="connsiteY5" fmla="*/ 3236034 h 3236034"/>
                    <a:gd name="connsiteX6" fmla="*/ 0 w 1016715"/>
                    <a:gd name="connsiteY6" fmla="*/ 3236034 h 3236034"/>
                    <a:gd name="connsiteX7" fmla="*/ 0 w 1016715"/>
                    <a:gd name="connsiteY7" fmla="*/ 886926 h 3236034"/>
                    <a:gd name="connsiteX8" fmla="*/ 397829 w 1016715"/>
                    <a:gd name="connsiteY8" fmla="*/ 0 h 3236034"/>
                    <a:gd name="connsiteX0" fmla="*/ 397829 w 802721"/>
                    <a:gd name="connsiteY0" fmla="*/ 0 h 3236034"/>
                    <a:gd name="connsiteX1" fmla="*/ 802721 w 802721"/>
                    <a:gd name="connsiteY1" fmla="*/ 1099577 h 3236034"/>
                    <a:gd name="connsiteX2" fmla="*/ 792088 w 802721"/>
                    <a:gd name="connsiteY2" fmla="*/ 3236034 h 3236034"/>
                    <a:gd name="connsiteX3" fmla="*/ 792088 w 802721"/>
                    <a:gd name="connsiteY3" fmla="*/ 3236034 h 3236034"/>
                    <a:gd name="connsiteX4" fmla="*/ 0 w 802721"/>
                    <a:gd name="connsiteY4" fmla="*/ 3236034 h 3236034"/>
                    <a:gd name="connsiteX5" fmla="*/ 0 w 802721"/>
                    <a:gd name="connsiteY5" fmla="*/ 3236034 h 3236034"/>
                    <a:gd name="connsiteX6" fmla="*/ 0 w 802721"/>
                    <a:gd name="connsiteY6" fmla="*/ 886926 h 3236034"/>
                    <a:gd name="connsiteX7" fmla="*/ 397829 w 802721"/>
                    <a:gd name="connsiteY7" fmla="*/ 0 h 3236034"/>
                    <a:gd name="connsiteX0" fmla="*/ 397829 w 1062933"/>
                    <a:gd name="connsiteY0" fmla="*/ 0 h 3236034"/>
                    <a:gd name="connsiteX1" fmla="*/ 802721 w 1062933"/>
                    <a:gd name="connsiteY1" fmla="*/ 1099577 h 3236034"/>
                    <a:gd name="connsiteX2" fmla="*/ 792088 w 1062933"/>
                    <a:gd name="connsiteY2" fmla="*/ 3236034 h 3236034"/>
                    <a:gd name="connsiteX3" fmla="*/ 792088 w 1062933"/>
                    <a:gd name="connsiteY3" fmla="*/ 3236034 h 3236034"/>
                    <a:gd name="connsiteX4" fmla="*/ 0 w 1062933"/>
                    <a:gd name="connsiteY4" fmla="*/ 3236034 h 3236034"/>
                    <a:gd name="connsiteX5" fmla="*/ 0 w 1062933"/>
                    <a:gd name="connsiteY5" fmla="*/ 3236034 h 3236034"/>
                    <a:gd name="connsiteX6" fmla="*/ 0 w 1062933"/>
                    <a:gd name="connsiteY6" fmla="*/ 886926 h 3236034"/>
                    <a:gd name="connsiteX7" fmla="*/ 397829 w 1062933"/>
                    <a:gd name="connsiteY7" fmla="*/ 0 h 3236034"/>
                    <a:gd name="connsiteX0" fmla="*/ 397829 w 1062933"/>
                    <a:gd name="connsiteY0" fmla="*/ 0 h 3236034"/>
                    <a:gd name="connsiteX1" fmla="*/ 802721 w 1062933"/>
                    <a:gd name="connsiteY1" fmla="*/ 1099577 h 3236034"/>
                    <a:gd name="connsiteX2" fmla="*/ 792088 w 1062933"/>
                    <a:gd name="connsiteY2" fmla="*/ 3236034 h 3236034"/>
                    <a:gd name="connsiteX3" fmla="*/ 792088 w 1062933"/>
                    <a:gd name="connsiteY3" fmla="*/ 3236034 h 3236034"/>
                    <a:gd name="connsiteX4" fmla="*/ 0 w 1062933"/>
                    <a:gd name="connsiteY4" fmla="*/ 3236034 h 3236034"/>
                    <a:gd name="connsiteX5" fmla="*/ 0 w 1062933"/>
                    <a:gd name="connsiteY5" fmla="*/ 3236034 h 3236034"/>
                    <a:gd name="connsiteX6" fmla="*/ 0 w 1062933"/>
                    <a:gd name="connsiteY6" fmla="*/ 886926 h 3236034"/>
                    <a:gd name="connsiteX7" fmla="*/ 397829 w 1062933"/>
                    <a:gd name="connsiteY7" fmla="*/ 0 h 3236034"/>
                    <a:gd name="connsiteX0" fmla="*/ 397829 w 1062933"/>
                    <a:gd name="connsiteY0" fmla="*/ 0 h 3236034"/>
                    <a:gd name="connsiteX1" fmla="*/ 802721 w 1062933"/>
                    <a:gd name="connsiteY1" fmla="*/ 1099577 h 3236034"/>
                    <a:gd name="connsiteX2" fmla="*/ 792088 w 1062933"/>
                    <a:gd name="connsiteY2" fmla="*/ 3236034 h 3236034"/>
                    <a:gd name="connsiteX3" fmla="*/ 792088 w 1062933"/>
                    <a:gd name="connsiteY3" fmla="*/ 3236034 h 3236034"/>
                    <a:gd name="connsiteX4" fmla="*/ 0 w 1062933"/>
                    <a:gd name="connsiteY4" fmla="*/ 3236034 h 3236034"/>
                    <a:gd name="connsiteX5" fmla="*/ 0 w 1062933"/>
                    <a:gd name="connsiteY5" fmla="*/ 3236034 h 3236034"/>
                    <a:gd name="connsiteX6" fmla="*/ 0 w 1062933"/>
                    <a:gd name="connsiteY6" fmla="*/ 886926 h 3236034"/>
                    <a:gd name="connsiteX7" fmla="*/ 397829 w 1062933"/>
                    <a:gd name="connsiteY7" fmla="*/ 0 h 3236034"/>
                    <a:gd name="connsiteX0" fmla="*/ 397829 w 1117407"/>
                    <a:gd name="connsiteY0" fmla="*/ 0 h 3236034"/>
                    <a:gd name="connsiteX1" fmla="*/ 802721 w 1117407"/>
                    <a:gd name="connsiteY1" fmla="*/ 1099577 h 3236034"/>
                    <a:gd name="connsiteX2" fmla="*/ 792088 w 1117407"/>
                    <a:gd name="connsiteY2" fmla="*/ 3236034 h 3236034"/>
                    <a:gd name="connsiteX3" fmla="*/ 792088 w 1117407"/>
                    <a:gd name="connsiteY3" fmla="*/ 3236034 h 3236034"/>
                    <a:gd name="connsiteX4" fmla="*/ 0 w 1117407"/>
                    <a:gd name="connsiteY4" fmla="*/ 3236034 h 3236034"/>
                    <a:gd name="connsiteX5" fmla="*/ 0 w 1117407"/>
                    <a:gd name="connsiteY5" fmla="*/ 3236034 h 3236034"/>
                    <a:gd name="connsiteX6" fmla="*/ 0 w 1117407"/>
                    <a:gd name="connsiteY6" fmla="*/ 886926 h 3236034"/>
                    <a:gd name="connsiteX7" fmla="*/ 397829 w 1117407"/>
                    <a:gd name="connsiteY7" fmla="*/ 0 h 3236034"/>
                    <a:gd name="connsiteX0" fmla="*/ 397829 w 1125562"/>
                    <a:gd name="connsiteY0" fmla="*/ 0 h 3236034"/>
                    <a:gd name="connsiteX1" fmla="*/ 813354 w 1125562"/>
                    <a:gd name="connsiteY1" fmla="*/ 1344126 h 3236034"/>
                    <a:gd name="connsiteX2" fmla="*/ 792088 w 1125562"/>
                    <a:gd name="connsiteY2" fmla="*/ 3236034 h 3236034"/>
                    <a:gd name="connsiteX3" fmla="*/ 792088 w 1125562"/>
                    <a:gd name="connsiteY3" fmla="*/ 3236034 h 3236034"/>
                    <a:gd name="connsiteX4" fmla="*/ 0 w 1125562"/>
                    <a:gd name="connsiteY4" fmla="*/ 3236034 h 3236034"/>
                    <a:gd name="connsiteX5" fmla="*/ 0 w 1125562"/>
                    <a:gd name="connsiteY5" fmla="*/ 3236034 h 3236034"/>
                    <a:gd name="connsiteX6" fmla="*/ 0 w 1125562"/>
                    <a:gd name="connsiteY6" fmla="*/ 886926 h 3236034"/>
                    <a:gd name="connsiteX7" fmla="*/ 397829 w 1125562"/>
                    <a:gd name="connsiteY7" fmla="*/ 0 h 3236034"/>
                    <a:gd name="connsiteX0" fmla="*/ 397829 w 1109289"/>
                    <a:gd name="connsiteY0" fmla="*/ 0 h 3236034"/>
                    <a:gd name="connsiteX1" fmla="*/ 792089 w 1109289"/>
                    <a:gd name="connsiteY1" fmla="*/ 1312228 h 3236034"/>
                    <a:gd name="connsiteX2" fmla="*/ 792088 w 1109289"/>
                    <a:gd name="connsiteY2" fmla="*/ 3236034 h 3236034"/>
                    <a:gd name="connsiteX3" fmla="*/ 792088 w 1109289"/>
                    <a:gd name="connsiteY3" fmla="*/ 3236034 h 3236034"/>
                    <a:gd name="connsiteX4" fmla="*/ 0 w 1109289"/>
                    <a:gd name="connsiteY4" fmla="*/ 3236034 h 3236034"/>
                    <a:gd name="connsiteX5" fmla="*/ 0 w 1109289"/>
                    <a:gd name="connsiteY5" fmla="*/ 3236034 h 3236034"/>
                    <a:gd name="connsiteX6" fmla="*/ 0 w 1109289"/>
                    <a:gd name="connsiteY6" fmla="*/ 886926 h 3236034"/>
                    <a:gd name="connsiteX7" fmla="*/ 397829 w 1109289"/>
                    <a:gd name="connsiteY7" fmla="*/ 0 h 3236034"/>
                    <a:gd name="connsiteX0" fmla="*/ 397829 w 1076274"/>
                    <a:gd name="connsiteY0" fmla="*/ 0 h 3236034"/>
                    <a:gd name="connsiteX1" fmla="*/ 792089 w 1076274"/>
                    <a:gd name="connsiteY1" fmla="*/ 1312228 h 3236034"/>
                    <a:gd name="connsiteX2" fmla="*/ 792088 w 1076274"/>
                    <a:gd name="connsiteY2" fmla="*/ 3236034 h 3236034"/>
                    <a:gd name="connsiteX3" fmla="*/ 792088 w 1076274"/>
                    <a:gd name="connsiteY3" fmla="*/ 3236034 h 3236034"/>
                    <a:gd name="connsiteX4" fmla="*/ 0 w 1076274"/>
                    <a:gd name="connsiteY4" fmla="*/ 3236034 h 3236034"/>
                    <a:gd name="connsiteX5" fmla="*/ 0 w 1076274"/>
                    <a:gd name="connsiteY5" fmla="*/ 3236034 h 3236034"/>
                    <a:gd name="connsiteX6" fmla="*/ 0 w 1076274"/>
                    <a:gd name="connsiteY6" fmla="*/ 886926 h 3236034"/>
                    <a:gd name="connsiteX7" fmla="*/ 397829 w 1076274"/>
                    <a:gd name="connsiteY7" fmla="*/ 0 h 3236034"/>
                    <a:gd name="connsiteX0" fmla="*/ 397829 w 1117363"/>
                    <a:gd name="connsiteY0" fmla="*/ 0 h 3236034"/>
                    <a:gd name="connsiteX1" fmla="*/ 845252 w 1117363"/>
                    <a:gd name="connsiteY1" fmla="*/ 1227168 h 3236034"/>
                    <a:gd name="connsiteX2" fmla="*/ 792088 w 1117363"/>
                    <a:gd name="connsiteY2" fmla="*/ 3236034 h 3236034"/>
                    <a:gd name="connsiteX3" fmla="*/ 792088 w 1117363"/>
                    <a:gd name="connsiteY3" fmla="*/ 3236034 h 3236034"/>
                    <a:gd name="connsiteX4" fmla="*/ 0 w 1117363"/>
                    <a:gd name="connsiteY4" fmla="*/ 3236034 h 3236034"/>
                    <a:gd name="connsiteX5" fmla="*/ 0 w 1117363"/>
                    <a:gd name="connsiteY5" fmla="*/ 3236034 h 3236034"/>
                    <a:gd name="connsiteX6" fmla="*/ 0 w 1117363"/>
                    <a:gd name="connsiteY6" fmla="*/ 886926 h 3236034"/>
                    <a:gd name="connsiteX7" fmla="*/ 397829 w 1117363"/>
                    <a:gd name="connsiteY7" fmla="*/ 0 h 3236034"/>
                    <a:gd name="connsiteX0" fmla="*/ 397829 w 1117363"/>
                    <a:gd name="connsiteY0" fmla="*/ 0 h 3236034"/>
                    <a:gd name="connsiteX1" fmla="*/ 845252 w 1117363"/>
                    <a:gd name="connsiteY1" fmla="*/ 1227168 h 3236034"/>
                    <a:gd name="connsiteX2" fmla="*/ 792088 w 1117363"/>
                    <a:gd name="connsiteY2" fmla="*/ 3236034 h 3236034"/>
                    <a:gd name="connsiteX3" fmla="*/ 792088 w 1117363"/>
                    <a:gd name="connsiteY3" fmla="*/ 3236034 h 3236034"/>
                    <a:gd name="connsiteX4" fmla="*/ 0 w 1117363"/>
                    <a:gd name="connsiteY4" fmla="*/ 3236034 h 3236034"/>
                    <a:gd name="connsiteX5" fmla="*/ 0 w 1117363"/>
                    <a:gd name="connsiteY5" fmla="*/ 3236034 h 3236034"/>
                    <a:gd name="connsiteX6" fmla="*/ 0 w 1117363"/>
                    <a:gd name="connsiteY6" fmla="*/ 886926 h 3236034"/>
                    <a:gd name="connsiteX7" fmla="*/ 397829 w 1117363"/>
                    <a:gd name="connsiteY7" fmla="*/ 0 h 3236034"/>
                    <a:gd name="connsiteX0" fmla="*/ 397829 w 1117363"/>
                    <a:gd name="connsiteY0" fmla="*/ 0 h 3236034"/>
                    <a:gd name="connsiteX1" fmla="*/ 845252 w 1117363"/>
                    <a:gd name="connsiteY1" fmla="*/ 1227168 h 3236034"/>
                    <a:gd name="connsiteX2" fmla="*/ 792088 w 1117363"/>
                    <a:gd name="connsiteY2" fmla="*/ 3236034 h 3236034"/>
                    <a:gd name="connsiteX3" fmla="*/ 792088 w 1117363"/>
                    <a:gd name="connsiteY3" fmla="*/ 3236034 h 3236034"/>
                    <a:gd name="connsiteX4" fmla="*/ 0 w 1117363"/>
                    <a:gd name="connsiteY4" fmla="*/ 3236034 h 3236034"/>
                    <a:gd name="connsiteX5" fmla="*/ 0 w 1117363"/>
                    <a:gd name="connsiteY5" fmla="*/ 3236034 h 3236034"/>
                    <a:gd name="connsiteX6" fmla="*/ 0 w 1117363"/>
                    <a:gd name="connsiteY6" fmla="*/ 886926 h 3236034"/>
                    <a:gd name="connsiteX7" fmla="*/ 397829 w 1117363"/>
                    <a:gd name="connsiteY7" fmla="*/ 0 h 3236034"/>
                    <a:gd name="connsiteX0" fmla="*/ 397829 w 1117363"/>
                    <a:gd name="connsiteY0" fmla="*/ 0 h 3236034"/>
                    <a:gd name="connsiteX1" fmla="*/ 845252 w 1117363"/>
                    <a:gd name="connsiteY1" fmla="*/ 1227168 h 3236034"/>
                    <a:gd name="connsiteX2" fmla="*/ 792088 w 1117363"/>
                    <a:gd name="connsiteY2" fmla="*/ 3236034 h 3236034"/>
                    <a:gd name="connsiteX3" fmla="*/ 792088 w 1117363"/>
                    <a:gd name="connsiteY3" fmla="*/ 3236034 h 3236034"/>
                    <a:gd name="connsiteX4" fmla="*/ 0 w 1117363"/>
                    <a:gd name="connsiteY4" fmla="*/ 3236034 h 3236034"/>
                    <a:gd name="connsiteX5" fmla="*/ 0 w 1117363"/>
                    <a:gd name="connsiteY5" fmla="*/ 3236034 h 3236034"/>
                    <a:gd name="connsiteX6" fmla="*/ 0 w 1117363"/>
                    <a:gd name="connsiteY6" fmla="*/ 886926 h 3236034"/>
                    <a:gd name="connsiteX7" fmla="*/ 397829 w 1117363"/>
                    <a:gd name="connsiteY7" fmla="*/ 0 h 3236034"/>
                    <a:gd name="connsiteX0" fmla="*/ 397829 w 1117363"/>
                    <a:gd name="connsiteY0" fmla="*/ 0 h 3236034"/>
                    <a:gd name="connsiteX1" fmla="*/ 845252 w 1117363"/>
                    <a:gd name="connsiteY1" fmla="*/ 1227168 h 3236034"/>
                    <a:gd name="connsiteX2" fmla="*/ 792088 w 1117363"/>
                    <a:gd name="connsiteY2" fmla="*/ 3236034 h 3236034"/>
                    <a:gd name="connsiteX3" fmla="*/ 792088 w 1117363"/>
                    <a:gd name="connsiteY3" fmla="*/ 3236034 h 3236034"/>
                    <a:gd name="connsiteX4" fmla="*/ 0 w 1117363"/>
                    <a:gd name="connsiteY4" fmla="*/ 3236034 h 3236034"/>
                    <a:gd name="connsiteX5" fmla="*/ 0 w 1117363"/>
                    <a:gd name="connsiteY5" fmla="*/ 3236034 h 3236034"/>
                    <a:gd name="connsiteX6" fmla="*/ 0 w 1117363"/>
                    <a:gd name="connsiteY6" fmla="*/ 886926 h 3236034"/>
                    <a:gd name="connsiteX7" fmla="*/ 397829 w 1117363"/>
                    <a:gd name="connsiteY7" fmla="*/ 0 h 3236034"/>
                    <a:gd name="connsiteX0" fmla="*/ 397829 w 1184929"/>
                    <a:gd name="connsiteY0" fmla="*/ 0 h 3236034"/>
                    <a:gd name="connsiteX1" fmla="*/ 930312 w 1184929"/>
                    <a:gd name="connsiteY1" fmla="*/ 1142108 h 3236034"/>
                    <a:gd name="connsiteX2" fmla="*/ 792088 w 1184929"/>
                    <a:gd name="connsiteY2" fmla="*/ 3236034 h 3236034"/>
                    <a:gd name="connsiteX3" fmla="*/ 792088 w 1184929"/>
                    <a:gd name="connsiteY3" fmla="*/ 3236034 h 3236034"/>
                    <a:gd name="connsiteX4" fmla="*/ 0 w 1184929"/>
                    <a:gd name="connsiteY4" fmla="*/ 3236034 h 3236034"/>
                    <a:gd name="connsiteX5" fmla="*/ 0 w 1184929"/>
                    <a:gd name="connsiteY5" fmla="*/ 3236034 h 3236034"/>
                    <a:gd name="connsiteX6" fmla="*/ 0 w 1184929"/>
                    <a:gd name="connsiteY6" fmla="*/ 886926 h 3236034"/>
                    <a:gd name="connsiteX7" fmla="*/ 397829 w 1184929"/>
                    <a:gd name="connsiteY7" fmla="*/ 0 h 3236034"/>
                    <a:gd name="connsiteX0" fmla="*/ 397829 w 1111112"/>
                    <a:gd name="connsiteY0" fmla="*/ 0 h 3236034"/>
                    <a:gd name="connsiteX1" fmla="*/ 930312 w 1111112"/>
                    <a:gd name="connsiteY1" fmla="*/ 1142108 h 3236034"/>
                    <a:gd name="connsiteX2" fmla="*/ 792088 w 1111112"/>
                    <a:gd name="connsiteY2" fmla="*/ 3236034 h 3236034"/>
                    <a:gd name="connsiteX3" fmla="*/ 792088 w 1111112"/>
                    <a:gd name="connsiteY3" fmla="*/ 3236034 h 3236034"/>
                    <a:gd name="connsiteX4" fmla="*/ 0 w 1111112"/>
                    <a:gd name="connsiteY4" fmla="*/ 3236034 h 3236034"/>
                    <a:gd name="connsiteX5" fmla="*/ 0 w 1111112"/>
                    <a:gd name="connsiteY5" fmla="*/ 3236034 h 3236034"/>
                    <a:gd name="connsiteX6" fmla="*/ 0 w 1111112"/>
                    <a:gd name="connsiteY6" fmla="*/ 886926 h 3236034"/>
                    <a:gd name="connsiteX7" fmla="*/ 397829 w 1111112"/>
                    <a:gd name="connsiteY7" fmla="*/ 0 h 3236034"/>
                    <a:gd name="connsiteX0" fmla="*/ 397829 w 1154440"/>
                    <a:gd name="connsiteY0" fmla="*/ 0 h 3236034"/>
                    <a:gd name="connsiteX1" fmla="*/ 930312 w 1154440"/>
                    <a:gd name="connsiteY1" fmla="*/ 1142108 h 3236034"/>
                    <a:gd name="connsiteX2" fmla="*/ 792088 w 1154440"/>
                    <a:gd name="connsiteY2" fmla="*/ 3236034 h 3236034"/>
                    <a:gd name="connsiteX3" fmla="*/ 792088 w 1154440"/>
                    <a:gd name="connsiteY3" fmla="*/ 3236034 h 3236034"/>
                    <a:gd name="connsiteX4" fmla="*/ 0 w 1154440"/>
                    <a:gd name="connsiteY4" fmla="*/ 3236034 h 3236034"/>
                    <a:gd name="connsiteX5" fmla="*/ 0 w 1154440"/>
                    <a:gd name="connsiteY5" fmla="*/ 3236034 h 3236034"/>
                    <a:gd name="connsiteX6" fmla="*/ 0 w 1154440"/>
                    <a:gd name="connsiteY6" fmla="*/ 886926 h 3236034"/>
                    <a:gd name="connsiteX7" fmla="*/ 397829 w 1154440"/>
                    <a:gd name="connsiteY7" fmla="*/ 0 h 3236034"/>
                    <a:gd name="connsiteX0" fmla="*/ 397829 w 1154440"/>
                    <a:gd name="connsiteY0" fmla="*/ 0 h 3236034"/>
                    <a:gd name="connsiteX1" fmla="*/ 930312 w 1154440"/>
                    <a:gd name="connsiteY1" fmla="*/ 1142108 h 3236034"/>
                    <a:gd name="connsiteX2" fmla="*/ 792088 w 1154440"/>
                    <a:gd name="connsiteY2" fmla="*/ 3236034 h 3236034"/>
                    <a:gd name="connsiteX3" fmla="*/ 792088 w 1154440"/>
                    <a:gd name="connsiteY3" fmla="*/ 3236034 h 3236034"/>
                    <a:gd name="connsiteX4" fmla="*/ 0 w 1154440"/>
                    <a:gd name="connsiteY4" fmla="*/ 3236034 h 3236034"/>
                    <a:gd name="connsiteX5" fmla="*/ 0 w 1154440"/>
                    <a:gd name="connsiteY5" fmla="*/ 3236034 h 3236034"/>
                    <a:gd name="connsiteX6" fmla="*/ 0 w 1154440"/>
                    <a:gd name="connsiteY6" fmla="*/ 886926 h 3236034"/>
                    <a:gd name="connsiteX7" fmla="*/ 397829 w 1154440"/>
                    <a:gd name="connsiteY7" fmla="*/ 0 h 3236034"/>
                    <a:gd name="connsiteX0" fmla="*/ 397829 w 1154440"/>
                    <a:gd name="connsiteY0" fmla="*/ 0 h 3236034"/>
                    <a:gd name="connsiteX1" fmla="*/ 930312 w 1154440"/>
                    <a:gd name="connsiteY1" fmla="*/ 1142108 h 3236034"/>
                    <a:gd name="connsiteX2" fmla="*/ 792088 w 1154440"/>
                    <a:gd name="connsiteY2" fmla="*/ 3236034 h 3236034"/>
                    <a:gd name="connsiteX3" fmla="*/ 792088 w 1154440"/>
                    <a:gd name="connsiteY3" fmla="*/ 3236034 h 3236034"/>
                    <a:gd name="connsiteX4" fmla="*/ 0 w 1154440"/>
                    <a:gd name="connsiteY4" fmla="*/ 3236034 h 3236034"/>
                    <a:gd name="connsiteX5" fmla="*/ 0 w 1154440"/>
                    <a:gd name="connsiteY5" fmla="*/ 3236034 h 3236034"/>
                    <a:gd name="connsiteX6" fmla="*/ 0 w 1154440"/>
                    <a:gd name="connsiteY6" fmla="*/ 886926 h 3236034"/>
                    <a:gd name="connsiteX7" fmla="*/ 397829 w 1154440"/>
                    <a:gd name="connsiteY7" fmla="*/ 0 h 3236034"/>
                    <a:gd name="connsiteX0" fmla="*/ 397829 w 1151550"/>
                    <a:gd name="connsiteY0" fmla="*/ 0 h 3236034"/>
                    <a:gd name="connsiteX1" fmla="*/ 930312 w 1151550"/>
                    <a:gd name="connsiteY1" fmla="*/ 1142108 h 3236034"/>
                    <a:gd name="connsiteX2" fmla="*/ 792088 w 1151550"/>
                    <a:gd name="connsiteY2" fmla="*/ 3236034 h 3236034"/>
                    <a:gd name="connsiteX3" fmla="*/ 792088 w 1151550"/>
                    <a:gd name="connsiteY3" fmla="*/ 3236034 h 3236034"/>
                    <a:gd name="connsiteX4" fmla="*/ 0 w 1151550"/>
                    <a:gd name="connsiteY4" fmla="*/ 3236034 h 3236034"/>
                    <a:gd name="connsiteX5" fmla="*/ 0 w 1151550"/>
                    <a:gd name="connsiteY5" fmla="*/ 3236034 h 3236034"/>
                    <a:gd name="connsiteX6" fmla="*/ 0 w 1151550"/>
                    <a:gd name="connsiteY6" fmla="*/ 886926 h 3236034"/>
                    <a:gd name="connsiteX7" fmla="*/ 397829 w 1151550"/>
                    <a:gd name="connsiteY7" fmla="*/ 0 h 3236034"/>
                    <a:gd name="connsiteX0" fmla="*/ 397829 w 1081399"/>
                    <a:gd name="connsiteY0" fmla="*/ 0 h 3236034"/>
                    <a:gd name="connsiteX1" fmla="*/ 834842 w 1081399"/>
                    <a:gd name="connsiteY1" fmla="*/ 1099578 h 3236034"/>
                    <a:gd name="connsiteX2" fmla="*/ 792088 w 1081399"/>
                    <a:gd name="connsiteY2" fmla="*/ 3236034 h 3236034"/>
                    <a:gd name="connsiteX3" fmla="*/ 792088 w 1081399"/>
                    <a:gd name="connsiteY3" fmla="*/ 3236034 h 3236034"/>
                    <a:gd name="connsiteX4" fmla="*/ 0 w 1081399"/>
                    <a:gd name="connsiteY4" fmla="*/ 3236034 h 3236034"/>
                    <a:gd name="connsiteX5" fmla="*/ 0 w 1081399"/>
                    <a:gd name="connsiteY5" fmla="*/ 3236034 h 3236034"/>
                    <a:gd name="connsiteX6" fmla="*/ 0 w 1081399"/>
                    <a:gd name="connsiteY6" fmla="*/ 886926 h 3236034"/>
                    <a:gd name="connsiteX7" fmla="*/ 397829 w 1081399"/>
                    <a:gd name="connsiteY7" fmla="*/ 0 h 3236034"/>
                    <a:gd name="connsiteX0" fmla="*/ 397829 w 1024947"/>
                    <a:gd name="connsiteY0" fmla="*/ 0 h 3236034"/>
                    <a:gd name="connsiteX1" fmla="*/ 753012 w 1024947"/>
                    <a:gd name="connsiteY1" fmla="*/ 1269699 h 3236034"/>
                    <a:gd name="connsiteX2" fmla="*/ 792088 w 1024947"/>
                    <a:gd name="connsiteY2" fmla="*/ 3236034 h 3236034"/>
                    <a:gd name="connsiteX3" fmla="*/ 792088 w 1024947"/>
                    <a:gd name="connsiteY3" fmla="*/ 3236034 h 3236034"/>
                    <a:gd name="connsiteX4" fmla="*/ 0 w 1024947"/>
                    <a:gd name="connsiteY4" fmla="*/ 3236034 h 3236034"/>
                    <a:gd name="connsiteX5" fmla="*/ 0 w 1024947"/>
                    <a:gd name="connsiteY5" fmla="*/ 3236034 h 3236034"/>
                    <a:gd name="connsiteX6" fmla="*/ 0 w 1024947"/>
                    <a:gd name="connsiteY6" fmla="*/ 886926 h 3236034"/>
                    <a:gd name="connsiteX7" fmla="*/ 397829 w 1024947"/>
                    <a:gd name="connsiteY7" fmla="*/ 0 h 3236034"/>
                    <a:gd name="connsiteX0" fmla="*/ 397829 w 1024947"/>
                    <a:gd name="connsiteY0" fmla="*/ 0 h 3236034"/>
                    <a:gd name="connsiteX1" fmla="*/ 753012 w 1024947"/>
                    <a:gd name="connsiteY1" fmla="*/ 1269699 h 3236034"/>
                    <a:gd name="connsiteX2" fmla="*/ 792088 w 1024947"/>
                    <a:gd name="connsiteY2" fmla="*/ 3236034 h 3236034"/>
                    <a:gd name="connsiteX3" fmla="*/ 792088 w 1024947"/>
                    <a:gd name="connsiteY3" fmla="*/ 3236034 h 3236034"/>
                    <a:gd name="connsiteX4" fmla="*/ 0 w 1024947"/>
                    <a:gd name="connsiteY4" fmla="*/ 3236034 h 3236034"/>
                    <a:gd name="connsiteX5" fmla="*/ 0 w 1024947"/>
                    <a:gd name="connsiteY5" fmla="*/ 3236034 h 3236034"/>
                    <a:gd name="connsiteX6" fmla="*/ 0 w 1024947"/>
                    <a:gd name="connsiteY6" fmla="*/ 886926 h 3236034"/>
                    <a:gd name="connsiteX7" fmla="*/ 397829 w 1024947"/>
                    <a:gd name="connsiteY7" fmla="*/ 0 h 3236034"/>
                    <a:gd name="connsiteX0" fmla="*/ 397829 w 1043356"/>
                    <a:gd name="connsiteY0" fmla="*/ 0 h 3236034"/>
                    <a:gd name="connsiteX1" fmla="*/ 780289 w 1043356"/>
                    <a:gd name="connsiteY1" fmla="*/ 1216537 h 3236034"/>
                    <a:gd name="connsiteX2" fmla="*/ 792088 w 1043356"/>
                    <a:gd name="connsiteY2" fmla="*/ 3236034 h 3236034"/>
                    <a:gd name="connsiteX3" fmla="*/ 792088 w 1043356"/>
                    <a:gd name="connsiteY3" fmla="*/ 3236034 h 3236034"/>
                    <a:gd name="connsiteX4" fmla="*/ 0 w 1043356"/>
                    <a:gd name="connsiteY4" fmla="*/ 3236034 h 3236034"/>
                    <a:gd name="connsiteX5" fmla="*/ 0 w 1043356"/>
                    <a:gd name="connsiteY5" fmla="*/ 3236034 h 3236034"/>
                    <a:gd name="connsiteX6" fmla="*/ 0 w 1043356"/>
                    <a:gd name="connsiteY6" fmla="*/ 886926 h 3236034"/>
                    <a:gd name="connsiteX7" fmla="*/ 397829 w 1043356"/>
                    <a:gd name="connsiteY7" fmla="*/ 0 h 3236034"/>
                    <a:gd name="connsiteX0" fmla="*/ 397829 w 971742"/>
                    <a:gd name="connsiteY0" fmla="*/ 0 h 3236034"/>
                    <a:gd name="connsiteX1" fmla="*/ 780289 w 971742"/>
                    <a:gd name="connsiteY1" fmla="*/ 1216537 h 3236034"/>
                    <a:gd name="connsiteX2" fmla="*/ 792088 w 971742"/>
                    <a:gd name="connsiteY2" fmla="*/ 3236034 h 3236034"/>
                    <a:gd name="connsiteX3" fmla="*/ 792088 w 971742"/>
                    <a:gd name="connsiteY3" fmla="*/ 3236034 h 3236034"/>
                    <a:gd name="connsiteX4" fmla="*/ 0 w 971742"/>
                    <a:gd name="connsiteY4" fmla="*/ 3236034 h 3236034"/>
                    <a:gd name="connsiteX5" fmla="*/ 0 w 971742"/>
                    <a:gd name="connsiteY5" fmla="*/ 3236034 h 3236034"/>
                    <a:gd name="connsiteX6" fmla="*/ 0 w 971742"/>
                    <a:gd name="connsiteY6" fmla="*/ 886926 h 3236034"/>
                    <a:gd name="connsiteX7" fmla="*/ 397829 w 971742"/>
                    <a:gd name="connsiteY7" fmla="*/ 0 h 3236034"/>
                    <a:gd name="connsiteX0" fmla="*/ 397829 w 1007471"/>
                    <a:gd name="connsiteY0" fmla="*/ 0 h 3236034"/>
                    <a:gd name="connsiteX1" fmla="*/ 780289 w 1007471"/>
                    <a:gd name="connsiteY1" fmla="*/ 1216537 h 3236034"/>
                    <a:gd name="connsiteX2" fmla="*/ 792088 w 1007471"/>
                    <a:gd name="connsiteY2" fmla="*/ 3236034 h 3236034"/>
                    <a:gd name="connsiteX3" fmla="*/ 792088 w 1007471"/>
                    <a:gd name="connsiteY3" fmla="*/ 3236034 h 3236034"/>
                    <a:gd name="connsiteX4" fmla="*/ 0 w 1007471"/>
                    <a:gd name="connsiteY4" fmla="*/ 3236034 h 3236034"/>
                    <a:gd name="connsiteX5" fmla="*/ 0 w 1007471"/>
                    <a:gd name="connsiteY5" fmla="*/ 3236034 h 3236034"/>
                    <a:gd name="connsiteX6" fmla="*/ 0 w 1007471"/>
                    <a:gd name="connsiteY6" fmla="*/ 886926 h 3236034"/>
                    <a:gd name="connsiteX7" fmla="*/ 397829 w 1007471"/>
                    <a:gd name="connsiteY7" fmla="*/ 0 h 3236034"/>
                    <a:gd name="connsiteX0" fmla="*/ 397829 w 983631"/>
                    <a:gd name="connsiteY0" fmla="*/ 0 h 3236034"/>
                    <a:gd name="connsiteX1" fmla="*/ 780289 w 983631"/>
                    <a:gd name="connsiteY1" fmla="*/ 1216537 h 3236034"/>
                    <a:gd name="connsiteX2" fmla="*/ 792088 w 983631"/>
                    <a:gd name="connsiteY2" fmla="*/ 3236034 h 3236034"/>
                    <a:gd name="connsiteX3" fmla="*/ 792088 w 983631"/>
                    <a:gd name="connsiteY3" fmla="*/ 3236034 h 3236034"/>
                    <a:gd name="connsiteX4" fmla="*/ 0 w 983631"/>
                    <a:gd name="connsiteY4" fmla="*/ 3236034 h 3236034"/>
                    <a:gd name="connsiteX5" fmla="*/ 0 w 983631"/>
                    <a:gd name="connsiteY5" fmla="*/ 3236034 h 3236034"/>
                    <a:gd name="connsiteX6" fmla="*/ 0 w 983631"/>
                    <a:gd name="connsiteY6" fmla="*/ 886926 h 3236034"/>
                    <a:gd name="connsiteX7" fmla="*/ 397829 w 983631"/>
                    <a:gd name="connsiteY7" fmla="*/ 0 h 3236034"/>
                    <a:gd name="connsiteX0" fmla="*/ 397829 w 983630"/>
                    <a:gd name="connsiteY0" fmla="*/ 9390 h 3245424"/>
                    <a:gd name="connsiteX1" fmla="*/ 780289 w 983630"/>
                    <a:gd name="connsiteY1" fmla="*/ 1225927 h 3245424"/>
                    <a:gd name="connsiteX2" fmla="*/ 792088 w 983630"/>
                    <a:gd name="connsiteY2" fmla="*/ 3245424 h 3245424"/>
                    <a:gd name="connsiteX3" fmla="*/ 792088 w 983630"/>
                    <a:gd name="connsiteY3" fmla="*/ 3245424 h 3245424"/>
                    <a:gd name="connsiteX4" fmla="*/ 0 w 983630"/>
                    <a:gd name="connsiteY4" fmla="*/ 3245424 h 3245424"/>
                    <a:gd name="connsiteX5" fmla="*/ 0 w 983630"/>
                    <a:gd name="connsiteY5" fmla="*/ 3245424 h 3245424"/>
                    <a:gd name="connsiteX6" fmla="*/ 0 w 983630"/>
                    <a:gd name="connsiteY6" fmla="*/ 896316 h 3245424"/>
                    <a:gd name="connsiteX7" fmla="*/ 397829 w 983630"/>
                    <a:gd name="connsiteY7" fmla="*/ 9390 h 3245424"/>
                    <a:gd name="connsiteX0" fmla="*/ 397829 w 974605"/>
                    <a:gd name="connsiteY0" fmla="*/ 6357 h 3242391"/>
                    <a:gd name="connsiteX1" fmla="*/ 766650 w 974605"/>
                    <a:gd name="connsiteY1" fmla="*/ 1552503 h 3242391"/>
                    <a:gd name="connsiteX2" fmla="*/ 792088 w 974605"/>
                    <a:gd name="connsiteY2" fmla="*/ 3242391 h 3242391"/>
                    <a:gd name="connsiteX3" fmla="*/ 792088 w 974605"/>
                    <a:gd name="connsiteY3" fmla="*/ 3242391 h 3242391"/>
                    <a:gd name="connsiteX4" fmla="*/ 0 w 974605"/>
                    <a:gd name="connsiteY4" fmla="*/ 3242391 h 3242391"/>
                    <a:gd name="connsiteX5" fmla="*/ 0 w 974605"/>
                    <a:gd name="connsiteY5" fmla="*/ 3242391 h 3242391"/>
                    <a:gd name="connsiteX6" fmla="*/ 0 w 974605"/>
                    <a:gd name="connsiteY6" fmla="*/ 893283 h 3242391"/>
                    <a:gd name="connsiteX7" fmla="*/ 397829 w 974605"/>
                    <a:gd name="connsiteY7" fmla="*/ 6357 h 3242391"/>
                    <a:gd name="connsiteX0" fmla="*/ 397829 w 964009"/>
                    <a:gd name="connsiteY0" fmla="*/ 7874 h 3243908"/>
                    <a:gd name="connsiteX1" fmla="*/ 766650 w 964009"/>
                    <a:gd name="connsiteY1" fmla="*/ 1554020 h 3243908"/>
                    <a:gd name="connsiteX2" fmla="*/ 792088 w 964009"/>
                    <a:gd name="connsiteY2" fmla="*/ 3243908 h 3243908"/>
                    <a:gd name="connsiteX3" fmla="*/ 792088 w 964009"/>
                    <a:gd name="connsiteY3" fmla="*/ 3243908 h 3243908"/>
                    <a:gd name="connsiteX4" fmla="*/ 0 w 964009"/>
                    <a:gd name="connsiteY4" fmla="*/ 3243908 h 3243908"/>
                    <a:gd name="connsiteX5" fmla="*/ 0 w 964009"/>
                    <a:gd name="connsiteY5" fmla="*/ 3243908 h 3243908"/>
                    <a:gd name="connsiteX6" fmla="*/ 0 w 964009"/>
                    <a:gd name="connsiteY6" fmla="*/ 894800 h 3243908"/>
                    <a:gd name="connsiteX7" fmla="*/ 397829 w 964009"/>
                    <a:gd name="connsiteY7" fmla="*/ 7874 h 3243908"/>
                    <a:gd name="connsiteX0" fmla="*/ 397829 w 1103655"/>
                    <a:gd name="connsiteY0" fmla="*/ 5470 h 3241504"/>
                    <a:gd name="connsiteX1" fmla="*/ 1096679 w 1103655"/>
                    <a:gd name="connsiteY1" fmla="*/ 590921 h 3241504"/>
                    <a:gd name="connsiteX2" fmla="*/ 766650 w 1103655"/>
                    <a:gd name="connsiteY2" fmla="*/ 1551616 h 3241504"/>
                    <a:gd name="connsiteX3" fmla="*/ 792088 w 1103655"/>
                    <a:gd name="connsiteY3" fmla="*/ 3241504 h 3241504"/>
                    <a:gd name="connsiteX4" fmla="*/ 792088 w 1103655"/>
                    <a:gd name="connsiteY4" fmla="*/ 3241504 h 3241504"/>
                    <a:gd name="connsiteX5" fmla="*/ 0 w 1103655"/>
                    <a:gd name="connsiteY5" fmla="*/ 3241504 h 3241504"/>
                    <a:gd name="connsiteX6" fmla="*/ 0 w 1103655"/>
                    <a:gd name="connsiteY6" fmla="*/ 3241504 h 3241504"/>
                    <a:gd name="connsiteX7" fmla="*/ 0 w 1103655"/>
                    <a:gd name="connsiteY7" fmla="*/ 892396 h 3241504"/>
                    <a:gd name="connsiteX8" fmla="*/ 397829 w 1103655"/>
                    <a:gd name="connsiteY8" fmla="*/ 5470 h 3241504"/>
                    <a:gd name="connsiteX0" fmla="*/ 397829 w 1103454"/>
                    <a:gd name="connsiteY0" fmla="*/ 5470 h 3241504"/>
                    <a:gd name="connsiteX1" fmla="*/ 1096679 w 1103454"/>
                    <a:gd name="connsiteY1" fmla="*/ 590921 h 3241504"/>
                    <a:gd name="connsiteX2" fmla="*/ 754433 w 1103454"/>
                    <a:gd name="connsiteY2" fmla="*/ 1523041 h 3241504"/>
                    <a:gd name="connsiteX3" fmla="*/ 792088 w 1103454"/>
                    <a:gd name="connsiteY3" fmla="*/ 3241504 h 3241504"/>
                    <a:gd name="connsiteX4" fmla="*/ 792088 w 1103454"/>
                    <a:gd name="connsiteY4" fmla="*/ 3241504 h 3241504"/>
                    <a:gd name="connsiteX5" fmla="*/ 0 w 1103454"/>
                    <a:gd name="connsiteY5" fmla="*/ 3241504 h 3241504"/>
                    <a:gd name="connsiteX6" fmla="*/ 0 w 1103454"/>
                    <a:gd name="connsiteY6" fmla="*/ 3241504 h 3241504"/>
                    <a:gd name="connsiteX7" fmla="*/ 0 w 1103454"/>
                    <a:gd name="connsiteY7" fmla="*/ 892396 h 3241504"/>
                    <a:gd name="connsiteX8" fmla="*/ 397829 w 1103454"/>
                    <a:gd name="connsiteY8" fmla="*/ 5470 h 3241504"/>
                    <a:gd name="connsiteX0" fmla="*/ 397829 w 1103176"/>
                    <a:gd name="connsiteY0" fmla="*/ 5470 h 3241504"/>
                    <a:gd name="connsiteX1" fmla="*/ 1096679 w 1103176"/>
                    <a:gd name="connsiteY1" fmla="*/ 590921 h 3241504"/>
                    <a:gd name="connsiteX2" fmla="*/ 754433 w 1103176"/>
                    <a:gd name="connsiteY2" fmla="*/ 1523041 h 3241504"/>
                    <a:gd name="connsiteX3" fmla="*/ 792088 w 1103176"/>
                    <a:gd name="connsiteY3" fmla="*/ 3241504 h 3241504"/>
                    <a:gd name="connsiteX4" fmla="*/ 792088 w 1103176"/>
                    <a:gd name="connsiteY4" fmla="*/ 3241504 h 3241504"/>
                    <a:gd name="connsiteX5" fmla="*/ 0 w 1103176"/>
                    <a:gd name="connsiteY5" fmla="*/ 3241504 h 3241504"/>
                    <a:gd name="connsiteX6" fmla="*/ 0 w 1103176"/>
                    <a:gd name="connsiteY6" fmla="*/ 3241504 h 3241504"/>
                    <a:gd name="connsiteX7" fmla="*/ 0 w 1103176"/>
                    <a:gd name="connsiteY7" fmla="*/ 892396 h 3241504"/>
                    <a:gd name="connsiteX8" fmla="*/ 397829 w 1103176"/>
                    <a:gd name="connsiteY8" fmla="*/ 5470 h 3241504"/>
                    <a:gd name="connsiteX0" fmla="*/ 397829 w 1103176"/>
                    <a:gd name="connsiteY0" fmla="*/ 5470 h 3241504"/>
                    <a:gd name="connsiteX1" fmla="*/ 1096679 w 1103176"/>
                    <a:gd name="connsiteY1" fmla="*/ 590921 h 3241504"/>
                    <a:gd name="connsiteX2" fmla="*/ 754433 w 1103176"/>
                    <a:gd name="connsiteY2" fmla="*/ 1503991 h 3241504"/>
                    <a:gd name="connsiteX3" fmla="*/ 792088 w 1103176"/>
                    <a:gd name="connsiteY3" fmla="*/ 3241504 h 3241504"/>
                    <a:gd name="connsiteX4" fmla="*/ 792088 w 1103176"/>
                    <a:gd name="connsiteY4" fmla="*/ 3241504 h 3241504"/>
                    <a:gd name="connsiteX5" fmla="*/ 0 w 1103176"/>
                    <a:gd name="connsiteY5" fmla="*/ 3241504 h 3241504"/>
                    <a:gd name="connsiteX6" fmla="*/ 0 w 1103176"/>
                    <a:gd name="connsiteY6" fmla="*/ 3241504 h 3241504"/>
                    <a:gd name="connsiteX7" fmla="*/ 0 w 1103176"/>
                    <a:gd name="connsiteY7" fmla="*/ 892396 h 3241504"/>
                    <a:gd name="connsiteX8" fmla="*/ 397829 w 1103176"/>
                    <a:gd name="connsiteY8" fmla="*/ 5470 h 3241504"/>
                    <a:gd name="connsiteX0" fmla="*/ 397829 w 1193682"/>
                    <a:gd name="connsiteY0" fmla="*/ 5721 h 3241755"/>
                    <a:gd name="connsiteX1" fmla="*/ 1188312 w 1193682"/>
                    <a:gd name="connsiteY1" fmla="*/ 572122 h 3241755"/>
                    <a:gd name="connsiteX2" fmla="*/ 754433 w 1193682"/>
                    <a:gd name="connsiteY2" fmla="*/ 1504242 h 3241755"/>
                    <a:gd name="connsiteX3" fmla="*/ 792088 w 1193682"/>
                    <a:gd name="connsiteY3" fmla="*/ 3241755 h 3241755"/>
                    <a:gd name="connsiteX4" fmla="*/ 792088 w 1193682"/>
                    <a:gd name="connsiteY4" fmla="*/ 3241755 h 3241755"/>
                    <a:gd name="connsiteX5" fmla="*/ 0 w 1193682"/>
                    <a:gd name="connsiteY5" fmla="*/ 3241755 h 3241755"/>
                    <a:gd name="connsiteX6" fmla="*/ 0 w 1193682"/>
                    <a:gd name="connsiteY6" fmla="*/ 3241755 h 3241755"/>
                    <a:gd name="connsiteX7" fmla="*/ 0 w 1193682"/>
                    <a:gd name="connsiteY7" fmla="*/ 892647 h 3241755"/>
                    <a:gd name="connsiteX8" fmla="*/ 397829 w 1193682"/>
                    <a:gd name="connsiteY8" fmla="*/ 5721 h 3241755"/>
                    <a:gd name="connsiteX0" fmla="*/ 397829 w 1188313"/>
                    <a:gd name="connsiteY0" fmla="*/ 5721 h 3241755"/>
                    <a:gd name="connsiteX1" fmla="*/ 1188312 w 1188313"/>
                    <a:gd name="connsiteY1" fmla="*/ 572122 h 3241755"/>
                    <a:gd name="connsiteX2" fmla="*/ 754433 w 1188313"/>
                    <a:gd name="connsiteY2" fmla="*/ 1504242 h 3241755"/>
                    <a:gd name="connsiteX3" fmla="*/ 792088 w 1188313"/>
                    <a:gd name="connsiteY3" fmla="*/ 3241755 h 3241755"/>
                    <a:gd name="connsiteX4" fmla="*/ 792088 w 1188313"/>
                    <a:gd name="connsiteY4" fmla="*/ 3241755 h 3241755"/>
                    <a:gd name="connsiteX5" fmla="*/ 0 w 1188313"/>
                    <a:gd name="connsiteY5" fmla="*/ 3241755 h 3241755"/>
                    <a:gd name="connsiteX6" fmla="*/ 0 w 1188313"/>
                    <a:gd name="connsiteY6" fmla="*/ 3241755 h 3241755"/>
                    <a:gd name="connsiteX7" fmla="*/ 0 w 1188313"/>
                    <a:gd name="connsiteY7" fmla="*/ 892647 h 3241755"/>
                    <a:gd name="connsiteX8" fmla="*/ 397829 w 1188313"/>
                    <a:gd name="connsiteY8" fmla="*/ 5721 h 3241755"/>
                    <a:gd name="connsiteX0" fmla="*/ 397829 w 1200430"/>
                    <a:gd name="connsiteY0" fmla="*/ 6518 h 3242552"/>
                    <a:gd name="connsiteX1" fmla="*/ 1188312 w 1200430"/>
                    <a:gd name="connsiteY1" fmla="*/ 572919 h 3242552"/>
                    <a:gd name="connsiteX2" fmla="*/ 754433 w 1200430"/>
                    <a:gd name="connsiteY2" fmla="*/ 1505039 h 3242552"/>
                    <a:gd name="connsiteX3" fmla="*/ 792088 w 1200430"/>
                    <a:gd name="connsiteY3" fmla="*/ 3242552 h 3242552"/>
                    <a:gd name="connsiteX4" fmla="*/ 792088 w 1200430"/>
                    <a:gd name="connsiteY4" fmla="*/ 3242552 h 3242552"/>
                    <a:gd name="connsiteX5" fmla="*/ 0 w 1200430"/>
                    <a:gd name="connsiteY5" fmla="*/ 3242552 h 3242552"/>
                    <a:gd name="connsiteX6" fmla="*/ 0 w 1200430"/>
                    <a:gd name="connsiteY6" fmla="*/ 3242552 h 3242552"/>
                    <a:gd name="connsiteX7" fmla="*/ 0 w 1200430"/>
                    <a:gd name="connsiteY7" fmla="*/ 893444 h 3242552"/>
                    <a:gd name="connsiteX8" fmla="*/ 397829 w 1200430"/>
                    <a:gd name="connsiteY8" fmla="*/ 6518 h 3242552"/>
                    <a:gd name="connsiteX0" fmla="*/ 367285 w 1200000"/>
                    <a:gd name="connsiteY0" fmla="*/ 7711 h 3186595"/>
                    <a:gd name="connsiteX1" fmla="*/ 1188312 w 1200000"/>
                    <a:gd name="connsiteY1" fmla="*/ 516962 h 3186595"/>
                    <a:gd name="connsiteX2" fmla="*/ 754433 w 1200000"/>
                    <a:gd name="connsiteY2" fmla="*/ 1449082 h 3186595"/>
                    <a:gd name="connsiteX3" fmla="*/ 792088 w 1200000"/>
                    <a:gd name="connsiteY3" fmla="*/ 3186595 h 3186595"/>
                    <a:gd name="connsiteX4" fmla="*/ 792088 w 1200000"/>
                    <a:gd name="connsiteY4" fmla="*/ 3186595 h 3186595"/>
                    <a:gd name="connsiteX5" fmla="*/ 0 w 1200000"/>
                    <a:gd name="connsiteY5" fmla="*/ 3186595 h 3186595"/>
                    <a:gd name="connsiteX6" fmla="*/ 0 w 1200000"/>
                    <a:gd name="connsiteY6" fmla="*/ 3186595 h 3186595"/>
                    <a:gd name="connsiteX7" fmla="*/ 0 w 1200000"/>
                    <a:gd name="connsiteY7" fmla="*/ 837487 h 3186595"/>
                    <a:gd name="connsiteX8" fmla="*/ 367285 w 1200000"/>
                    <a:gd name="connsiteY8" fmla="*/ 7711 h 3186595"/>
                    <a:gd name="connsiteX0" fmla="*/ 367285 w 1200505"/>
                    <a:gd name="connsiteY0" fmla="*/ 1566 h 3180450"/>
                    <a:gd name="connsiteX1" fmla="*/ 1188312 w 1200505"/>
                    <a:gd name="connsiteY1" fmla="*/ 510817 h 3180450"/>
                    <a:gd name="connsiteX2" fmla="*/ 754433 w 1200505"/>
                    <a:gd name="connsiteY2" fmla="*/ 1442937 h 3180450"/>
                    <a:gd name="connsiteX3" fmla="*/ 792088 w 1200505"/>
                    <a:gd name="connsiteY3" fmla="*/ 3180450 h 3180450"/>
                    <a:gd name="connsiteX4" fmla="*/ 792088 w 1200505"/>
                    <a:gd name="connsiteY4" fmla="*/ 3180450 h 3180450"/>
                    <a:gd name="connsiteX5" fmla="*/ 0 w 1200505"/>
                    <a:gd name="connsiteY5" fmla="*/ 3180450 h 3180450"/>
                    <a:gd name="connsiteX6" fmla="*/ 0 w 1200505"/>
                    <a:gd name="connsiteY6" fmla="*/ 3180450 h 3180450"/>
                    <a:gd name="connsiteX7" fmla="*/ 0 w 1200505"/>
                    <a:gd name="connsiteY7" fmla="*/ 831342 h 3180450"/>
                    <a:gd name="connsiteX8" fmla="*/ 367285 w 1200505"/>
                    <a:gd name="connsiteY8" fmla="*/ 1566 h 3180450"/>
                    <a:gd name="connsiteX0" fmla="*/ 367858 w 1201078"/>
                    <a:gd name="connsiteY0" fmla="*/ 1566 h 3180450"/>
                    <a:gd name="connsiteX1" fmla="*/ 1188885 w 1201078"/>
                    <a:gd name="connsiteY1" fmla="*/ 510817 h 3180450"/>
                    <a:gd name="connsiteX2" fmla="*/ 755006 w 1201078"/>
                    <a:gd name="connsiteY2" fmla="*/ 1442937 h 3180450"/>
                    <a:gd name="connsiteX3" fmla="*/ 792661 w 1201078"/>
                    <a:gd name="connsiteY3" fmla="*/ 3180450 h 3180450"/>
                    <a:gd name="connsiteX4" fmla="*/ 792661 w 1201078"/>
                    <a:gd name="connsiteY4" fmla="*/ 3180450 h 3180450"/>
                    <a:gd name="connsiteX5" fmla="*/ 573 w 1201078"/>
                    <a:gd name="connsiteY5" fmla="*/ 3180450 h 3180450"/>
                    <a:gd name="connsiteX6" fmla="*/ 573 w 1201078"/>
                    <a:gd name="connsiteY6" fmla="*/ 3180450 h 3180450"/>
                    <a:gd name="connsiteX7" fmla="*/ 573 w 1201078"/>
                    <a:gd name="connsiteY7" fmla="*/ 831342 h 3180450"/>
                    <a:gd name="connsiteX8" fmla="*/ 367858 w 1201078"/>
                    <a:gd name="connsiteY8" fmla="*/ 1566 h 3180450"/>
                    <a:gd name="connsiteX0" fmla="*/ 367859 w 1249271"/>
                    <a:gd name="connsiteY0" fmla="*/ 1508 h 3180392"/>
                    <a:gd name="connsiteX1" fmla="*/ 1237757 w 1249271"/>
                    <a:gd name="connsiteY1" fmla="*/ 520284 h 3180392"/>
                    <a:gd name="connsiteX2" fmla="*/ 755007 w 1249271"/>
                    <a:gd name="connsiteY2" fmla="*/ 1442879 h 3180392"/>
                    <a:gd name="connsiteX3" fmla="*/ 792662 w 1249271"/>
                    <a:gd name="connsiteY3" fmla="*/ 3180392 h 3180392"/>
                    <a:gd name="connsiteX4" fmla="*/ 792662 w 1249271"/>
                    <a:gd name="connsiteY4" fmla="*/ 3180392 h 3180392"/>
                    <a:gd name="connsiteX5" fmla="*/ 574 w 1249271"/>
                    <a:gd name="connsiteY5" fmla="*/ 3180392 h 3180392"/>
                    <a:gd name="connsiteX6" fmla="*/ 574 w 1249271"/>
                    <a:gd name="connsiteY6" fmla="*/ 3180392 h 3180392"/>
                    <a:gd name="connsiteX7" fmla="*/ 574 w 1249271"/>
                    <a:gd name="connsiteY7" fmla="*/ 831284 h 3180392"/>
                    <a:gd name="connsiteX8" fmla="*/ 367859 w 1249271"/>
                    <a:gd name="connsiteY8" fmla="*/ 1508 h 3180392"/>
                    <a:gd name="connsiteX0" fmla="*/ 367859 w 1249271"/>
                    <a:gd name="connsiteY0" fmla="*/ 1508 h 3180392"/>
                    <a:gd name="connsiteX1" fmla="*/ 1237757 w 1249271"/>
                    <a:gd name="connsiteY1" fmla="*/ 520284 h 3180392"/>
                    <a:gd name="connsiteX2" fmla="*/ 755007 w 1249271"/>
                    <a:gd name="connsiteY2" fmla="*/ 1442879 h 3180392"/>
                    <a:gd name="connsiteX3" fmla="*/ 792662 w 1249271"/>
                    <a:gd name="connsiteY3" fmla="*/ 3180392 h 3180392"/>
                    <a:gd name="connsiteX4" fmla="*/ 792662 w 1249271"/>
                    <a:gd name="connsiteY4" fmla="*/ 3180392 h 3180392"/>
                    <a:gd name="connsiteX5" fmla="*/ 574 w 1249271"/>
                    <a:gd name="connsiteY5" fmla="*/ 3180392 h 3180392"/>
                    <a:gd name="connsiteX6" fmla="*/ 574 w 1249271"/>
                    <a:gd name="connsiteY6" fmla="*/ 3180392 h 3180392"/>
                    <a:gd name="connsiteX7" fmla="*/ 574 w 1249271"/>
                    <a:gd name="connsiteY7" fmla="*/ 831284 h 3180392"/>
                    <a:gd name="connsiteX8" fmla="*/ 367859 w 1249271"/>
                    <a:gd name="connsiteY8" fmla="*/ 1508 h 3180392"/>
                    <a:gd name="connsiteX0" fmla="*/ 367859 w 1240085"/>
                    <a:gd name="connsiteY0" fmla="*/ 1764 h 3180648"/>
                    <a:gd name="connsiteX1" fmla="*/ 1237757 w 1240085"/>
                    <a:gd name="connsiteY1" fmla="*/ 520540 h 3180648"/>
                    <a:gd name="connsiteX2" fmla="*/ 755007 w 1240085"/>
                    <a:gd name="connsiteY2" fmla="*/ 1443135 h 3180648"/>
                    <a:gd name="connsiteX3" fmla="*/ 792662 w 1240085"/>
                    <a:gd name="connsiteY3" fmla="*/ 3180648 h 3180648"/>
                    <a:gd name="connsiteX4" fmla="*/ 792662 w 1240085"/>
                    <a:gd name="connsiteY4" fmla="*/ 3180648 h 3180648"/>
                    <a:gd name="connsiteX5" fmla="*/ 574 w 1240085"/>
                    <a:gd name="connsiteY5" fmla="*/ 3180648 h 3180648"/>
                    <a:gd name="connsiteX6" fmla="*/ 574 w 1240085"/>
                    <a:gd name="connsiteY6" fmla="*/ 3180648 h 3180648"/>
                    <a:gd name="connsiteX7" fmla="*/ 574 w 1240085"/>
                    <a:gd name="connsiteY7" fmla="*/ 831540 h 3180648"/>
                    <a:gd name="connsiteX8" fmla="*/ 367859 w 1240085"/>
                    <a:gd name="connsiteY8" fmla="*/ 1764 h 3180648"/>
                    <a:gd name="connsiteX0" fmla="*/ 367859 w 1240086"/>
                    <a:gd name="connsiteY0" fmla="*/ 1764 h 3180648"/>
                    <a:gd name="connsiteX1" fmla="*/ 1237757 w 1240086"/>
                    <a:gd name="connsiteY1" fmla="*/ 520540 h 3180648"/>
                    <a:gd name="connsiteX2" fmla="*/ 755007 w 1240086"/>
                    <a:gd name="connsiteY2" fmla="*/ 1443135 h 3180648"/>
                    <a:gd name="connsiteX3" fmla="*/ 792662 w 1240086"/>
                    <a:gd name="connsiteY3" fmla="*/ 3180648 h 3180648"/>
                    <a:gd name="connsiteX4" fmla="*/ 792662 w 1240086"/>
                    <a:gd name="connsiteY4" fmla="*/ 3180648 h 3180648"/>
                    <a:gd name="connsiteX5" fmla="*/ 574 w 1240086"/>
                    <a:gd name="connsiteY5" fmla="*/ 3180648 h 3180648"/>
                    <a:gd name="connsiteX6" fmla="*/ 574 w 1240086"/>
                    <a:gd name="connsiteY6" fmla="*/ 3180648 h 3180648"/>
                    <a:gd name="connsiteX7" fmla="*/ 574 w 1240086"/>
                    <a:gd name="connsiteY7" fmla="*/ 831540 h 3180648"/>
                    <a:gd name="connsiteX8" fmla="*/ 367859 w 1240086"/>
                    <a:gd name="connsiteY8" fmla="*/ 1764 h 3180648"/>
                    <a:gd name="connsiteX0" fmla="*/ 373394 w 1239532"/>
                    <a:gd name="connsiteY0" fmla="*/ 1562 h 3209021"/>
                    <a:gd name="connsiteX1" fmla="*/ 1237184 w 1239532"/>
                    <a:gd name="connsiteY1" fmla="*/ 548913 h 3209021"/>
                    <a:gd name="connsiteX2" fmla="*/ 754434 w 1239532"/>
                    <a:gd name="connsiteY2" fmla="*/ 1471508 h 3209021"/>
                    <a:gd name="connsiteX3" fmla="*/ 792089 w 1239532"/>
                    <a:gd name="connsiteY3" fmla="*/ 3209021 h 3209021"/>
                    <a:gd name="connsiteX4" fmla="*/ 792089 w 1239532"/>
                    <a:gd name="connsiteY4" fmla="*/ 3209021 h 3209021"/>
                    <a:gd name="connsiteX5" fmla="*/ 1 w 1239532"/>
                    <a:gd name="connsiteY5" fmla="*/ 3209021 h 3209021"/>
                    <a:gd name="connsiteX6" fmla="*/ 1 w 1239532"/>
                    <a:gd name="connsiteY6" fmla="*/ 3209021 h 3209021"/>
                    <a:gd name="connsiteX7" fmla="*/ 1 w 1239532"/>
                    <a:gd name="connsiteY7" fmla="*/ 859913 h 3209021"/>
                    <a:gd name="connsiteX8" fmla="*/ 373394 w 1239532"/>
                    <a:gd name="connsiteY8" fmla="*/ 1562 h 3209021"/>
                    <a:gd name="connsiteX0" fmla="*/ 373393 w 1239758"/>
                    <a:gd name="connsiteY0" fmla="*/ 0 h 3207459"/>
                    <a:gd name="connsiteX1" fmla="*/ 1237183 w 1239758"/>
                    <a:gd name="connsiteY1" fmla="*/ 547351 h 3207459"/>
                    <a:gd name="connsiteX2" fmla="*/ 754433 w 1239758"/>
                    <a:gd name="connsiteY2" fmla="*/ 1469946 h 3207459"/>
                    <a:gd name="connsiteX3" fmla="*/ 792088 w 1239758"/>
                    <a:gd name="connsiteY3" fmla="*/ 3207459 h 3207459"/>
                    <a:gd name="connsiteX4" fmla="*/ 792088 w 1239758"/>
                    <a:gd name="connsiteY4" fmla="*/ 3207459 h 3207459"/>
                    <a:gd name="connsiteX5" fmla="*/ 0 w 1239758"/>
                    <a:gd name="connsiteY5" fmla="*/ 3207459 h 3207459"/>
                    <a:gd name="connsiteX6" fmla="*/ 0 w 1239758"/>
                    <a:gd name="connsiteY6" fmla="*/ 3207459 h 3207459"/>
                    <a:gd name="connsiteX7" fmla="*/ 0 w 1239758"/>
                    <a:gd name="connsiteY7" fmla="*/ 858351 h 3207459"/>
                    <a:gd name="connsiteX8" fmla="*/ 373393 w 1239758"/>
                    <a:gd name="connsiteY8" fmla="*/ 0 h 3207459"/>
                    <a:gd name="connsiteX0" fmla="*/ 380199 w 1246564"/>
                    <a:gd name="connsiteY0" fmla="*/ 0 h 3207459"/>
                    <a:gd name="connsiteX1" fmla="*/ 1243989 w 1246564"/>
                    <a:gd name="connsiteY1" fmla="*/ 547351 h 3207459"/>
                    <a:gd name="connsiteX2" fmla="*/ 761239 w 1246564"/>
                    <a:gd name="connsiteY2" fmla="*/ 1469946 h 3207459"/>
                    <a:gd name="connsiteX3" fmla="*/ 798894 w 1246564"/>
                    <a:gd name="connsiteY3" fmla="*/ 3207459 h 3207459"/>
                    <a:gd name="connsiteX4" fmla="*/ 798894 w 1246564"/>
                    <a:gd name="connsiteY4" fmla="*/ 3207459 h 3207459"/>
                    <a:gd name="connsiteX5" fmla="*/ 6806 w 1246564"/>
                    <a:gd name="connsiteY5" fmla="*/ 3207459 h 3207459"/>
                    <a:gd name="connsiteX6" fmla="*/ 6806 w 1246564"/>
                    <a:gd name="connsiteY6" fmla="*/ 3207459 h 3207459"/>
                    <a:gd name="connsiteX7" fmla="*/ 6806 w 1246564"/>
                    <a:gd name="connsiteY7" fmla="*/ 858351 h 3207459"/>
                    <a:gd name="connsiteX8" fmla="*/ 380199 w 1246564"/>
                    <a:gd name="connsiteY8" fmla="*/ 0 h 3207459"/>
                    <a:gd name="connsiteX0" fmla="*/ 380199 w 1246610"/>
                    <a:gd name="connsiteY0" fmla="*/ 233 h 3207692"/>
                    <a:gd name="connsiteX1" fmla="*/ 1243989 w 1246610"/>
                    <a:gd name="connsiteY1" fmla="*/ 547584 h 3207692"/>
                    <a:gd name="connsiteX2" fmla="*/ 761239 w 1246610"/>
                    <a:gd name="connsiteY2" fmla="*/ 1470179 h 3207692"/>
                    <a:gd name="connsiteX3" fmla="*/ 798894 w 1246610"/>
                    <a:gd name="connsiteY3" fmla="*/ 3207692 h 3207692"/>
                    <a:gd name="connsiteX4" fmla="*/ 798894 w 1246610"/>
                    <a:gd name="connsiteY4" fmla="*/ 3207692 h 3207692"/>
                    <a:gd name="connsiteX5" fmla="*/ 6806 w 1246610"/>
                    <a:gd name="connsiteY5" fmla="*/ 3207692 h 3207692"/>
                    <a:gd name="connsiteX6" fmla="*/ 6806 w 1246610"/>
                    <a:gd name="connsiteY6" fmla="*/ 3207692 h 3207692"/>
                    <a:gd name="connsiteX7" fmla="*/ 6806 w 1246610"/>
                    <a:gd name="connsiteY7" fmla="*/ 858584 h 3207692"/>
                    <a:gd name="connsiteX8" fmla="*/ 380199 w 1246610"/>
                    <a:gd name="connsiteY8" fmla="*/ 233 h 3207692"/>
                    <a:gd name="connsiteX0" fmla="*/ 380199 w 1301393"/>
                    <a:gd name="connsiteY0" fmla="*/ 233 h 3207692"/>
                    <a:gd name="connsiteX1" fmla="*/ 1298970 w 1301393"/>
                    <a:gd name="connsiteY1" fmla="*/ 547584 h 3207692"/>
                    <a:gd name="connsiteX2" fmla="*/ 761239 w 1301393"/>
                    <a:gd name="connsiteY2" fmla="*/ 1470179 h 3207692"/>
                    <a:gd name="connsiteX3" fmla="*/ 798894 w 1301393"/>
                    <a:gd name="connsiteY3" fmla="*/ 3207692 h 3207692"/>
                    <a:gd name="connsiteX4" fmla="*/ 798894 w 1301393"/>
                    <a:gd name="connsiteY4" fmla="*/ 3207692 h 3207692"/>
                    <a:gd name="connsiteX5" fmla="*/ 6806 w 1301393"/>
                    <a:gd name="connsiteY5" fmla="*/ 3207692 h 3207692"/>
                    <a:gd name="connsiteX6" fmla="*/ 6806 w 1301393"/>
                    <a:gd name="connsiteY6" fmla="*/ 3207692 h 3207692"/>
                    <a:gd name="connsiteX7" fmla="*/ 6806 w 1301393"/>
                    <a:gd name="connsiteY7" fmla="*/ 858584 h 3207692"/>
                    <a:gd name="connsiteX8" fmla="*/ 380199 w 1301393"/>
                    <a:gd name="connsiteY8" fmla="*/ 233 h 3207692"/>
                    <a:gd name="connsiteX0" fmla="*/ 380199 w 1301394"/>
                    <a:gd name="connsiteY0" fmla="*/ 233 h 3207692"/>
                    <a:gd name="connsiteX1" fmla="*/ 1298970 w 1301394"/>
                    <a:gd name="connsiteY1" fmla="*/ 547584 h 3207692"/>
                    <a:gd name="connsiteX2" fmla="*/ 761239 w 1301394"/>
                    <a:gd name="connsiteY2" fmla="*/ 1470179 h 3207692"/>
                    <a:gd name="connsiteX3" fmla="*/ 798894 w 1301394"/>
                    <a:gd name="connsiteY3" fmla="*/ 3207692 h 3207692"/>
                    <a:gd name="connsiteX4" fmla="*/ 798894 w 1301394"/>
                    <a:gd name="connsiteY4" fmla="*/ 3207692 h 3207692"/>
                    <a:gd name="connsiteX5" fmla="*/ 6806 w 1301394"/>
                    <a:gd name="connsiteY5" fmla="*/ 3207692 h 3207692"/>
                    <a:gd name="connsiteX6" fmla="*/ 6806 w 1301394"/>
                    <a:gd name="connsiteY6" fmla="*/ 3207692 h 3207692"/>
                    <a:gd name="connsiteX7" fmla="*/ 6806 w 1301394"/>
                    <a:gd name="connsiteY7" fmla="*/ 858584 h 3207692"/>
                    <a:gd name="connsiteX8" fmla="*/ 380199 w 1301394"/>
                    <a:gd name="connsiteY8" fmla="*/ 233 h 3207692"/>
                    <a:gd name="connsiteX0" fmla="*/ 380199 w 1318174"/>
                    <a:gd name="connsiteY0" fmla="*/ 211 h 3207670"/>
                    <a:gd name="connsiteX1" fmla="*/ 1298970 w 1318174"/>
                    <a:gd name="connsiteY1" fmla="*/ 547562 h 3207670"/>
                    <a:gd name="connsiteX2" fmla="*/ 761239 w 1318174"/>
                    <a:gd name="connsiteY2" fmla="*/ 1470157 h 3207670"/>
                    <a:gd name="connsiteX3" fmla="*/ 798894 w 1318174"/>
                    <a:gd name="connsiteY3" fmla="*/ 3207670 h 3207670"/>
                    <a:gd name="connsiteX4" fmla="*/ 798894 w 1318174"/>
                    <a:gd name="connsiteY4" fmla="*/ 3207670 h 3207670"/>
                    <a:gd name="connsiteX5" fmla="*/ 6806 w 1318174"/>
                    <a:gd name="connsiteY5" fmla="*/ 3207670 h 3207670"/>
                    <a:gd name="connsiteX6" fmla="*/ 6806 w 1318174"/>
                    <a:gd name="connsiteY6" fmla="*/ 3207670 h 3207670"/>
                    <a:gd name="connsiteX7" fmla="*/ 6806 w 1318174"/>
                    <a:gd name="connsiteY7" fmla="*/ 858562 h 3207670"/>
                    <a:gd name="connsiteX8" fmla="*/ 380199 w 1318174"/>
                    <a:gd name="connsiteY8" fmla="*/ 211 h 3207670"/>
                    <a:gd name="connsiteX0" fmla="*/ 380199 w 1318174"/>
                    <a:gd name="connsiteY0" fmla="*/ 211 h 3207670"/>
                    <a:gd name="connsiteX1" fmla="*/ 1298970 w 1318174"/>
                    <a:gd name="connsiteY1" fmla="*/ 547562 h 3207670"/>
                    <a:gd name="connsiteX2" fmla="*/ 761239 w 1318174"/>
                    <a:gd name="connsiteY2" fmla="*/ 1470157 h 3207670"/>
                    <a:gd name="connsiteX3" fmla="*/ 798894 w 1318174"/>
                    <a:gd name="connsiteY3" fmla="*/ 3207670 h 3207670"/>
                    <a:gd name="connsiteX4" fmla="*/ 798894 w 1318174"/>
                    <a:gd name="connsiteY4" fmla="*/ 3207670 h 3207670"/>
                    <a:gd name="connsiteX5" fmla="*/ 6806 w 1318174"/>
                    <a:gd name="connsiteY5" fmla="*/ 3207670 h 3207670"/>
                    <a:gd name="connsiteX6" fmla="*/ 6806 w 1318174"/>
                    <a:gd name="connsiteY6" fmla="*/ 3207670 h 3207670"/>
                    <a:gd name="connsiteX7" fmla="*/ 6806 w 1318174"/>
                    <a:gd name="connsiteY7" fmla="*/ 858562 h 3207670"/>
                    <a:gd name="connsiteX8" fmla="*/ 380199 w 1318174"/>
                    <a:gd name="connsiteY8" fmla="*/ 211 h 3207670"/>
                    <a:gd name="connsiteX0" fmla="*/ 380199 w 1318174"/>
                    <a:gd name="connsiteY0" fmla="*/ 211 h 3207670"/>
                    <a:gd name="connsiteX1" fmla="*/ 1298970 w 1318174"/>
                    <a:gd name="connsiteY1" fmla="*/ 547562 h 3207670"/>
                    <a:gd name="connsiteX2" fmla="*/ 761239 w 1318174"/>
                    <a:gd name="connsiteY2" fmla="*/ 1470157 h 3207670"/>
                    <a:gd name="connsiteX3" fmla="*/ 798894 w 1318174"/>
                    <a:gd name="connsiteY3" fmla="*/ 3207670 h 3207670"/>
                    <a:gd name="connsiteX4" fmla="*/ 798894 w 1318174"/>
                    <a:gd name="connsiteY4" fmla="*/ 3207670 h 3207670"/>
                    <a:gd name="connsiteX5" fmla="*/ 6806 w 1318174"/>
                    <a:gd name="connsiteY5" fmla="*/ 3207670 h 3207670"/>
                    <a:gd name="connsiteX6" fmla="*/ 6806 w 1318174"/>
                    <a:gd name="connsiteY6" fmla="*/ 3207670 h 3207670"/>
                    <a:gd name="connsiteX7" fmla="*/ 6806 w 1318174"/>
                    <a:gd name="connsiteY7" fmla="*/ 858562 h 3207670"/>
                    <a:gd name="connsiteX8" fmla="*/ 380199 w 1318174"/>
                    <a:gd name="connsiteY8" fmla="*/ 211 h 3207670"/>
                    <a:gd name="connsiteX0" fmla="*/ 380199 w 1318174"/>
                    <a:gd name="connsiteY0" fmla="*/ 211 h 3207670"/>
                    <a:gd name="connsiteX1" fmla="*/ 1298970 w 1318174"/>
                    <a:gd name="connsiteY1" fmla="*/ 547562 h 3207670"/>
                    <a:gd name="connsiteX2" fmla="*/ 761239 w 1318174"/>
                    <a:gd name="connsiteY2" fmla="*/ 1470157 h 3207670"/>
                    <a:gd name="connsiteX3" fmla="*/ 798894 w 1318174"/>
                    <a:gd name="connsiteY3" fmla="*/ 3207670 h 3207670"/>
                    <a:gd name="connsiteX4" fmla="*/ 798894 w 1318174"/>
                    <a:gd name="connsiteY4" fmla="*/ 3207670 h 3207670"/>
                    <a:gd name="connsiteX5" fmla="*/ 6806 w 1318174"/>
                    <a:gd name="connsiteY5" fmla="*/ 3207670 h 3207670"/>
                    <a:gd name="connsiteX6" fmla="*/ 6806 w 1318174"/>
                    <a:gd name="connsiteY6" fmla="*/ 3207670 h 3207670"/>
                    <a:gd name="connsiteX7" fmla="*/ 6806 w 1318174"/>
                    <a:gd name="connsiteY7" fmla="*/ 858562 h 3207670"/>
                    <a:gd name="connsiteX8" fmla="*/ 380199 w 1318174"/>
                    <a:gd name="connsiteY8" fmla="*/ 211 h 3207670"/>
                    <a:gd name="connsiteX0" fmla="*/ 380199 w 1318174"/>
                    <a:gd name="connsiteY0" fmla="*/ 211 h 3207670"/>
                    <a:gd name="connsiteX1" fmla="*/ 1298970 w 1318174"/>
                    <a:gd name="connsiteY1" fmla="*/ 547562 h 3207670"/>
                    <a:gd name="connsiteX2" fmla="*/ 761239 w 1318174"/>
                    <a:gd name="connsiteY2" fmla="*/ 1470157 h 3207670"/>
                    <a:gd name="connsiteX3" fmla="*/ 798894 w 1318174"/>
                    <a:gd name="connsiteY3" fmla="*/ 3207670 h 3207670"/>
                    <a:gd name="connsiteX4" fmla="*/ 798894 w 1318174"/>
                    <a:gd name="connsiteY4" fmla="*/ 3207670 h 3207670"/>
                    <a:gd name="connsiteX5" fmla="*/ 6806 w 1318174"/>
                    <a:gd name="connsiteY5" fmla="*/ 3207670 h 3207670"/>
                    <a:gd name="connsiteX6" fmla="*/ 6806 w 1318174"/>
                    <a:gd name="connsiteY6" fmla="*/ 3207670 h 3207670"/>
                    <a:gd name="connsiteX7" fmla="*/ 6806 w 1318174"/>
                    <a:gd name="connsiteY7" fmla="*/ 858562 h 3207670"/>
                    <a:gd name="connsiteX8" fmla="*/ 380199 w 1318174"/>
                    <a:gd name="connsiteY8" fmla="*/ 211 h 3207670"/>
                    <a:gd name="connsiteX0" fmla="*/ 658146 w 1319958"/>
                    <a:gd name="connsiteY0" fmla="*/ 211 h 3207670"/>
                    <a:gd name="connsiteX1" fmla="*/ 1292164 w 1319958"/>
                    <a:gd name="connsiteY1" fmla="*/ 547562 h 3207670"/>
                    <a:gd name="connsiteX2" fmla="*/ 754433 w 1319958"/>
                    <a:gd name="connsiteY2" fmla="*/ 1470157 h 3207670"/>
                    <a:gd name="connsiteX3" fmla="*/ 792088 w 1319958"/>
                    <a:gd name="connsiteY3" fmla="*/ 3207670 h 3207670"/>
                    <a:gd name="connsiteX4" fmla="*/ 792088 w 1319958"/>
                    <a:gd name="connsiteY4" fmla="*/ 3207670 h 3207670"/>
                    <a:gd name="connsiteX5" fmla="*/ 0 w 1319958"/>
                    <a:gd name="connsiteY5" fmla="*/ 3207670 h 3207670"/>
                    <a:gd name="connsiteX6" fmla="*/ 0 w 1319958"/>
                    <a:gd name="connsiteY6" fmla="*/ 3207670 h 3207670"/>
                    <a:gd name="connsiteX7" fmla="*/ 0 w 1319958"/>
                    <a:gd name="connsiteY7" fmla="*/ 858562 h 3207670"/>
                    <a:gd name="connsiteX8" fmla="*/ 658146 w 1319958"/>
                    <a:gd name="connsiteY8" fmla="*/ 211 h 3207670"/>
                    <a:gd name="connsiteX0" fmla="*/ 786963 w 1326878"/>
                    <a:gd name="connsiteY0" fmla="*/ 205 h 3212949"/>
                    <a:gd name="connsiteX1" fmla="*/ 1292164 w 1326878"/>
                    <a:gd name="connsiteY1" fmla="*/ 552841 h 3212949"/>
                    <a:gd name="connsiteX2" fmla="*/ 754433 w 1326878"/>
                    <a:gd name="connsiteY2" fmla="*/ 1475436 h 3212949"/>
                    <a:gd name="connsiteX3" fmla="*/ 792088 w 1326878"/>
                    <a:gd name="connsiteY3" fmla="*/ 3212949 h 3212949"/>
                    <a:gd name="connsiteX4" fmla="*/ 792088 w 1326878"/>
                    <a:gd name="connsiteY4" fmla="*/ 3212949 h 3212949"/>
                    <a:gd name="connsiteX5" fmla="*/ 0 w 1326878"/>
                    <a:gd name="connsiteY5" fmla="*/ 3212949 h 3212949"/>
                    <a:gd name="connsiteX6" fmla="*/ 0 w 1326878"/>
                    <a:gd name="connsiteY6" fmla="*/ 3212949 h 3212949"/>
                    <a:gd name="connsiteX7" fmla="*/ 0 w 1326878"/>
                    <a:gd name="connsiteY7" fmla="*/ 863841 h 3212949"/>
                    <a:gd name="connsiteX8" fmla="*/ 786963 w 1326878"/>
                    <a:gd name="connsiteY8" fmla="*/ 205 h 3212949"/>
                    <a:gd name="connsiteX0" fmla="*/ 786963 w 1279105"/>
                    <a:gd name="connsiteY0" fmla="*/ 234 h 3212978"/>
                    <a:gd name="connsiteX1" fmla="*/ 1240608 w 1279105"/>
                    <a:gd name="connsiteY1" fmla="*/ 522725 h 3212978"/>
                    <a:gd name="connsiteX2" fmla="*/ 754433 w 1279105"/>
                    <a:gd name="connsiteY2" fmla="*/ 1475465 h 3212978"/>
                    <a:gd name="connsiteX3" fmla="*/ 792088 w 1279105"/>
                    <a:gd name="connsiteY3" fmla="*/ 3212978 h 3212978"/>
                    <a:gd name="connsiteX4" fmla="*/ 792088 w 1279105"/>
                    <a:gd name="connsiteY4" fmla="*/ 3212978 h 3212978"/>
                    <a:gd name="connsiteX5" fmla="*/ 0 w 1279105"/>
                    <a:gd name="connsiteY5" fmla="*/ 3212978 h 3212978"/>
                    <a:gd name="connsiteX6" fmla="*/ 0 w 1279105"/>
                    <a:gd name="connsiteY6" fmla="*/ 3212978 h 3212978"/>
                    <a:gd name="connsiteX7" fmla="*/ 0 w 1279105"/>
                    <a:gd name="connsiteY7" fmla="*/ 863870 h 3212978"/>
                    <a:gd name="connsiteX8" fmla="*/ 786963 w 1279105"/>
                    <a:gd name="connsiteY8" fmla="*/ 234 h 3212978"/>
                    <a:gd name="connsiteX0" fmla="*/ 786963 w 1232192"/>
                    <a:gd name="connsiteY0" fmla="*/ 272 h 3213016"/>
                    <a:gd name="connsiteX1" fmla="*/ 1189052 w 1232192"/>
                    <a:gd name="connsiteY1" fmla="*/ 492618 h 3213016"/>
                    <a:gd name="connsiteX2" fmla="*/ 754433 w 1232192"/>
                    <a:gd name="connsiteY2" fmla="*/ 1475503 h 3213016"/>
                    <a:gd name="connsiteX3" fmla="*/ 792088 w 1232192"/>
                    <a:gd name="connsiteY3" fmla="*/ 3213016 h 3213016"/>
                    <a:gd name="connsiteX4" fmla="*/ 792088 w 1232192"/>
                    <a:gd name="connsiteY4" fmla="*/ 3213016 h 3213016"/>
                    <a:gd name="connsiteX5" fmla="*/ 0 w 1232192"/>
                    <a:gd name="connsiteY5" fmla="*/ 3213016 h 3213016"/>
                    <a:gd name="connsiteX6" fmla="*/ 0 w 1232192"/>
                    <a:gd name="connsiteY6" fmla="*/ 3213016 h 3213016"/>
                    <a:gd name="connsiteX7" fmla="*/ 0 w 1232192"/>
                    <a:gd name="connsiteY7" fmla="*/ 863908 h 3213016"/>
                    <a:gd name="connsiteX8" fmla="*/ 786963 w 1232192"/>
                    <a:gd name="connsiteY8" fmla="*/ 272 h 3213016"/>
                    <a:gd name="connsiteX0" fmla="*/ 883632 w 1244333"/>
                    <a:gd name="connsiteY0" fmla="*/ 288 h 3202984"/>
                    <a:gd name="connsiteX1" fmla="*/ 1189052 w 1244333"/>
                    <a:gd name="connsiteY1" fmla="*/ 482586 h 3202984"/>
                    <a:gd name="connsiteX2" fmla="*/ 754433 w 1244333"/>
                    <a:gd name="connsiteY2" fmla="*/ 1465471 h 3202984"/>
                    <a:gd name="connsiteX3" fmla="*/ 792088 w 1244333"/>
                    <a:gd name="connsiteY3" fmla="*/ 3202984 h 3202984"/>
                    <a:gd name="connsiteX4" fmla="*/ 792088 w 1244333"/>
                    <a:gd name="connsiteY4" fmla="*/ 3202984 h 3202984"/>
                    <a:gd name="connsiteX5" fmla="*/ 0 w 1244333"/>
                    <a:gd name="connsiteY5" fmla="*/ 3202984 h 3202984"/>
                    <a:gd name="connsiteX6" fmla="*/ 0 w 1244333"/>
                    <a:gd name="connsiteY6" fmla="*/ 3202984 h 3202984"/>
                    <a:gd name="connsiteX7" fmla="*/ 0 w 1244333"/>
                    <a:gd name="connsiteY7" fmla="*/ 853876 h 3202984"/>
                    <a:gd name="connsiteX8" fmla="*/ 883632 w 1244333"/>
                    <a:gd name="connsiteY8" fmla="*/ 288 h 3202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44333" h="3202984">
                      <a:moveTo>
                        <a:pt x="883632" y="288"/>
                      </a:moveTo>
                      <a:cubicBezTo>
                        <a:pt x="1159064" y="-7889"/>
                        <a:pt x="1341397" y="158219"/>
                        <a:pt x="1189052" y="482586"/>
                      </a:cubicBezTo>
                      <a:cubicBezTo>
                        <a:pt x="975620" y="911727"/>
                        <a:pt x="739017" y="984814"/>
                        <a:pt x="754433" y="1465471"/>
                      </a:cubicBezTo>
                      <a:cubicBezTo>
                        <a:pt x="763047" y="1992441"/>
                        <a:pt x="773014" y="2384949"/>
                        <a:pt x="792088" y="3202984"/>
                      </a:cubicBezTo>
                      <a:lnTo>
                        <a:pt x="792088" y="3202984"/>
                      </a:lnTo>
                      <a:lnTo>
                        <a:pt x="0" y="3202984"/>
                      </a:lnTo>
                      <a:lnTo>
                        <a:pt x="0" y="3202984"/>
                      </a:lnTo>
                      <a:lnTo>
                        <a:pt x="0" y="853876"/>
                      </a:lnTo>
                      <a:cubicBezTo>
                        <a:pt x="19874" y="235997"/>
                        <a:pt x="377849" y="5161"/>
                        <a:pt x="883632" y="2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rbel" panose="020B050302020402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  <p:sp>
              <p:nvSpPr>
                <p:cNvPr id="22" name="Round Same Side Corner Rectangle 8">
                  <a:extLst>
                    <a:ext uri="{FF2B5EF4-FFF2-40B4-BE49-F238E27FC236}">
                      <a16:creationId xmlns:a16="http://schemas.microsoft.com/office/drawing/2014/main" id="{DED8CF03-E3F1-7C55-2ED6-7F29C4B354B2}"/>
                    </a:ext>
                  </a:extLst>
                </p:cNvPr>
                <p:cNvSpPr/>
                <p:nvPr/>
              </p:nvSpPr>
              <p:spPr>
                <a:xfrm rot="10800000">
                  <a:off x="4958576" y="2197645"/>
                  <a:ext cx="1601768" cy="3212297"/>
                </a:xfrm>
                <a:custGeom>
                  <a:avLst/>
                  <a:gdLst>
                    <a:gd name="connsiteX0" fmla="*/ 306000 w 612000"/>
                    <a:gd name="connsiteY0" fmla="*/ 0 h 2817001"/>
                    <a:gd name="connsiteX1" fmla="*/ 306000 w 612000"/>
                    <a:gd name="connsiteY1" fmla="*/ 0 h 2817001"/>
                    <a:gd name="connsiteX2" fmla="*/ 612000 w 612000"/>
                    <a:gd name="connsiteY2" fmla="*/ 306000 h 2817001"/>
                    <a:gd name="connsiteX3" fmla="*/ 612000 w 612000"/>
                    <a:gd name="connsiteY3" fmla="*/ 2817001 h 2817001"/>
                    <a:gd name="connsiteX4" fmla="*/ 612000 w 612000"/>
                    <a:gd name="connsiteY4" fmla="*/ 2817001 h 2817001"/>
                    <a:gd name="connsiteX5" fmla="*/ 0 w 612000"/>
                    <a:gd name="connsiteY5" fmla="*/ 2817001 h 2817001"/>
                    <a:gd name="connsiteX6" fmla="*/ 0 w 612000"/>
                    <a:gd name="connsiteY6" fmla="*/ 2817001 h 2817001"/>
                    <a:gd name="connsiteX7" fmla="*/ 0 w 612000"/>
                    <a:gd name="connsiteY7" fmla="*/ 306000 h 2817001"/>
                    <a:gd name="connsiteX8" fmla="*/ 306000 w 612000"/>
                    <a:gd name="connsiteY8" fmla="*/ 0 h 2817001"/>
                    <a:gd name="connsiteX0" fmla="*/ 25563 w 1192801"/>
                    <a:gd name="connsiteY0" fmla="*/ 0 h 3231671"/>
                    <a:gd name="connsiteX1" fmla="*/ 886801 w 1192801"/>
                    <a:gd name="connsiteY1" fmla="*/ 414670 h 3231671"/>
                    <a:gd name="connsiteX2" fmla="*/ 1192801 w 1192801"/>
                    <a:gd name="connsiteY2" fmla="*/ 720670 h 3231671"/>
                    <a:gd name="connsiteX3" fmla="*/ 1192801 w 1192801"/>
                    <a:gd name="connsiteY3" fmla="*/ 3231671 h 3231671"/>
                    <a:gd name="connsiteX4" fmla="*/ 1192801 w 1192801"/>
                    <a:gd name="connsiteY4" fmla="*/ 3231671 h 3231671"/>
                    <a:gd name="connsiteX5" fmla="*/ 580801 w 1192801"/>
                    <a:gd name="connsiteY5" fmla="*/ 3231671 h 3231671"/>
                    <a:gd name="connsiteX6" fmla="*/ 580801 w 1192801"/>
                    <a:gd name="connsiteY6" fmla="*/ 3231671 h 3231671"/>
                    <a:gd name="connsiteX7" fmla="*/ 580801 w 1192801"/>
                    <a:gd name="connsiteY7" fmla="*/ 720670 h 3231671"/>
                    <a:gd name="connsiteX8" fmla="*/ 25563 w 1192801"/>
                    <a:gd name="connsiteY8" fmla="*/ 0 h 3231671"/>
                    <a:gd name="connsiteX0" fmla="*/ 25563 w 1192801"/>
                    <a:gd name="connsiteY0" fmla="*/ 0 h 3231671"/>
                    <a:gd name="connsiteX1" fmla="*/ 1192801 w 1192801"/>
                    <a:gd name="connsiteY1" fmla="*/ 720670 h 3231671"/>
                    <a:gd name="connsiteX2" fmla="*/ 1192801 w 1192801"/>
                    <a:gd name="connsiteY2" fmla="*/ 3231671 h 3231671"/>
                    <a:gd name="connsiteX3" fmla="*/ 1192801 w 1192801"/>
                    <a:gd name="connsiteY3" fmla="*/ 3231671 h 3231671"/>
                    <a:gd name="connsiteX4" fmla="*/ 580801 w 1192801"/>
                    <a:gd name="connsiteY4" fmla="*/ 3231671 h 3231671"/>
                    <a:gd name="connsiteX5" fmla="*/ 580801 w 1192801"/>
                    <a:gd name="connsiteY5" fmla="*/ 3231671 h 3231671"/>
                    <a:gd name="connsiteX6" fmla="*/ 580801 w 1192801"/>
                    <a:gd name="connsiteY6" fmla="*/ 720670 h 3231671"/>
                    <a:gd name="connsiteX7" fmla="*/ 25563 w 1192801"/>
                    <a:gd name="connsiteY7" fmla="*/ 0 h 3231671"/>
                    <a:gd name="connsiteX0" fmla="*/ 30147 w 1197385"/>
                    <a:gd name="connsiteY0" fmla="*/ 0 h 3231671"/>
                    <a:gd name="connsiteX1" fmla="*/ 1197385 w 1197385"/>
                    <a:gd name="connsiteY1" fmla="*/ 720670 h 3231671"/>
                    <a:gd name="connsiteX2" fmla="*/ 1197385 w 1197385"/>
                    <a:gd name="connsiteY2" fmla="*/ 3231671 h 3231671"/>
                    <a:gd name="connsiteX3" fmla="*/ 1197385 w 1197385"/>
                    <a:gd name="connsiteY3" fmla="*/ 3231671 h 3231671"/>
                    <a:gd name="connsiteX4" fmla="*/ 585385 w 1197385"/>
                    <a:gd name="connsiteY4" fmla="*/ 3231671 h 3231671"/>
                    <a:gd name="connsiteX5" fmla="*/ 585385 w 1197385"/>
                    <a:gd name="connsiteY5" fmla="*/ 3231671 h 3231671"/>
                    <a:gd name="connsiteX6" fmla="*/ 457794 w 1197385"/>
                    <a:gd name="connsiteY6" fmla="*/ 1018382 h 3231671"/>
                    <a:gd name="connsiteX7" fmla="*/ 30147 w 1197385"/>
                    <a:gd name="connsiteY7" fmla="*/ 0 h 3231671"/>
                    <a:gd name="connsiteX0" fmla="*/ 311465 w 1478703"/>
                    <a:gd name="connsiteY0" fmla="*/ 1443 h 3233114"/>
                    <a:gd name="connsiteX1" fmla="*/ 1478703 w 1478703"/>
                    <a:gd name="connsiteY1" fmla="*/ 722113 h 3233114"/>
                    <a:gd name="connsiteX2" fmla="*/ 1478703 w 1478703"/>
                    <a:gd name="connsiteY2" fmla="*/ 3233114 h 3233114"/>
                    <a:gd name="connsiteX3" fmla="*/ 1478703 w 1478703"/>
                    <a:gd name="connsiteY3" fmla="*/ 3233114 h 3233114"/>
                    <a:gd name="connsiteX4" fmla="*/ 866703 w 1478703"/>
                    <a:gd name="connsiteY4" fmla="*/ 3233114 h 3233114"/>
                    <a:gd name="connsiteX5" fmla="*/ 866703 w 1478703"/>
                    <a:gd name="connsiteY5" fmla="*/ 3233114 h 3233114"/>
                    <a:gd name="connsiteX6" fmla="*/ 739112 w 1478703"/>
                    <a:gd name="connsiteY6" fmla="*/ 1019825 h 3233114"/>
                    <a:gd name="connsiteX7" fmla="*/ 15213 w 1478703"/>
                    <a:gd name="connsiteY7" fmla="*/ 1379751 h 3233114"/>
                    <a:gd name="connsiteX8" fmla="*/ 311465 w 1478703"/>
                    <a:gd name="connsiteY8" fmla="*/ 1443 h 3233114"/>
                    <a:gd name="connsiteX0" fmla="*/ 188447 w 1355685"/>
                    <a:gd name="connsiteY0" fmla="*/ 1409 h 3233080"/>
                    <a:gd name="connsiteX1" fmla="*/ 1355685 w 1355685"/>
                    <a:gd name="connsiteY1" fmla="*/ 722079 h 3233080"/>
                    <a:gd name="connsiteX2" fmla="*/ 1355685 w 1355685"/>
                    <a:gd name="connsiteY2" fmla="*/ 3233080 h 3233080"/>
                    <a:gd name="connsiteX3" fmla="*/ 1355685 w 1355685"/>
                    <a:gd name="connsiteY3" fmla="*/ 3233080 h 3233080"/>
                    <a:gd name="connsiteX4" fmla="*/ 743685 w 1355685"/>
                    <a:gd name="connsiteY4" fmla="*/ 3233080 h 3233080"/>
                    <a:gd name="connsiteX5" fmla="*/ 743685 w 1355685"/>
                    <a:gd name="connsiteY5" fmla="*/ 3233080 h 3233080"/>
                    <a:gd name="connsiteX6" fmla="*/ 616094 w 1355685"/>
                    <a:gd name="connsiteY6" fmla="*/ 1019791 h 3233080"/>
                    <a:gd name="connsiteX7" fmla="*/ 30418 w 1355685"/>
                    <a:gd name="connsiteY7" fmla="*/ 1411615 h 3233080"/>
                    <a:gd name="connsiteX8" fmla="*/ 188447 w 1355685"/>
                    <a:gd name="connsiteY8" fmla="*/ 1409 h 3233080"/>
                    <a:gd name="connsiteX0" fmla="*/ 405131 w 1572369"/>
                    <a:gd name="connsiteY0" fmla="*/ 1994 h 3233665"/>
                    <a:gd name="connsiteX1" fmla="*/ 1572369 w 1572369"/>
                    <a:gd name="connsiteY1" fmla="*/ 722664 h 3233665"/>
                    <a:gd name="connsiteX2" fmla="*/ 1572369 w 1572369"/>
                    <a:gd name="connsiteY2" fmla="*/ 3233665 h 3233665"/>
                    <a:gd name="connsiteX3" fmla="*/ 1572369 w 1572369"/>
                    <a:gd name="connsiteY3" fmla="*/ 3233665 h 3233665"/>
                    <a:gd name="connsiteX4" fmla="*/ 960369 w 1572369"/>
                    <a:gd name="connsiteY4" fmla="*/ 3233665 h 3233665"/>
                    <a:gd name="connsiteX5" fmla="*/ 960369 w 1572369"/>
                    <a:gd name="connsiteY5" fmla="*/ 3233665 h 3233665"/>
                    <a:gd name="connsiteX6" fmla="*/ 832778 w 1572369"/>
                    <a:gd name="connsiteY6" fmla="*/ 1020376 h 3233665"/>
                    <a:gd name="connsiteX7" fmla="*/ 247102 w 1572369"/>
                    <a:gd name="connsiteY7" fmla="*/ 1412200 h 3233665"/>
                    <a:gd name="connsiteX8" fmla="*/ 405131 w 1572369"/>
                    <a:gd name="connsiteY8" fmla="*/ 1994 h 3233665"/>
                    <a:gd name="connsiteX0" fmla="*/ 405131 w 1572369"/>
                    <a:gd name="connsiteY0" fmla="*/ 1994 h 3233665"/>
                    <a:gd name="connsiteX1" fmla="*/ 1572369 w 1572369"/>
                    <a:gd name="connsiteY1" fmla="*/ 722664 h 3233665"/>
                    <a:gd name="connsiteX2" fmla="*/ 1572369 w 1572369"/>
                    <a:gd name="connsiteY2" fmla="*/ 3233665 h 3233665"/>
                    <a:gd name="connsiteX3" fmla="*/ 1572369 w 1572369"/>
                    <a:gd name="connsiteY3" fmla="*/ 3233665 h 3233665"/>
                    <a:gd name="connsiteX4" fmla="*/ 960369 w 1572369"/>
                    <a:gd name="connsiteY4" fmla="*/ 3233665 h 3233665"/>
                    <a:gd name="connsiteX5" fmla="*/ 960369 w 1572369"/>
                    <a:gd name="connsiteY5" fmla="*/ 3233665 h 3233665"/>
                    <a:gd name="connsiteX6" fmla="*/ 832778 w 1572369"/>
                    <a:gd name="connsiteY6" fmla="*/ 1020376 h 3233665"/>
                    <a:gd name="connsiteX7" fmla="*/ 247102 w 1572369"/>
                    <a:gd name="connsiteY7" fmla="*/ 1412200 h 3233665"/>
                    <a:gd name="connsiteX8" fmla="*/ 405131 w 1572369"/>
                    <a:gd name="connsiteY8" fmla="*/ 1994 h 3233665"/>
                    <a:gd name="connsiteX0" fmla="*/ 405131 w 1572369"/>
                    <a:gd name="connsiteY0" fmla="*/ 1994 h 3233665"/>
                    <a:gd name="connsiteX1" fmla="*/ 1572369 w 1572369"/>
                    <a:gd name="connsiteY1" fmla="*/ 722664 h 3233665"/>
                    <a:gd name="connsiteX2" fmla="*/ 1572369 w 1572369"/>
                    <a:gd name="connsiteY2" fmla="*/ 3233665 h 3233665"/>
                    <a:gd name="connsiteX3" fmla="*/ 1572369 w 1572369"/>
                    <a:gd name="connsiteY3" fmla="*/ 3233665 h 3233665"/>
                    <a:gd name="connsiteX4" fmla="*/ 960369 w 1572369"/>
                    <a:gd name="connsiteY4" fmla="*/ 3233665 h 3233665"/>
                    <a:gd name="connsiteX5" fmla="*/ 960369 w 1572369"/>
                    <a:gd name="connsiteY5" fmla="*/ 3233665 h 3233665"/>
                    <a:gd name="connsiteX6" fmla="*/ 832778 w 1572369"/>
                    <a:gd name="connsiteY6" fmla="*/ 1020376 h 3233665"/>
                    <a:gd name="connsiteX7" fmla="*/ 247102 w 1572369"/>
                    <a:gd name="connsiteY7" fmla="*/ 1412200 h 3233665"/>
                    <a:gd name="connsiteX8" fmla="*/ 405131 w 1572369"/>
                    <a:gd name="connsiteY8" fmla="*/ 1994 h 3233665"/>
                    <a:gd name="connsiteX0" fmla="*/ 405131 w 1572369"/>
                    <a:gd name="connsiteY0" fmla="*/ 1994 h 3233665"/>
                    <a:gd name="connsiteX1" fmla="*/ 1572369 w 1572369"/>
                    <a:gd name="connsiteY1" fmla="*/ 722664 h 3233665"/>
                    <a:gd name="connsiteX2" fmla="*/ 1572369 w 1572369"/>
                    <a:gd name="connsiteY2" fmla="*/ 3233665 h 3233665"/>
                    <a:gd name="connsiteX3" fmla="*/ 1572369 w 1572369"/>
                    <a:gd name="connsiteY3" fmla="*/ 3233665 h 3233665"/>
                    <a:gd name="connsiteX4" fmla="*/ 960369 w 1572369"/>
                    <a:gd name="connsiteY4" fmla="*/ 3233665 h 3233665"/>
                    <a:gd name="connsiteX5" fmla="*/ 960369 w 1572369"/>
                    <a:gd name="connsiteY5" fmla="*/ 3233665 h 3233665"/>
                    <a:gd name="connsiteX6" fmla="*/ 832778 w 1572369"/>
                    <a:gd name="connsiteY6" fmla="*/ 1020376 h 3233665"/>
                    <a:gd name="connsiteX7" fmla="*/ 247102 w 1572369"/>
                    <a:gd name="connsiteY7" fmla="*/ 1412200 h 3233665"/>
                    <a:gd name="connsiteX8" fmla="*/ 405131 w 1572369"/>
                    <a:gd name="connsiteY8" fmla="*/ 1994 h 3233665"/>
                    <a:gd name="connsiteX0" fmla="*/ 405131 w 1572369"/>
                    <a:gd name="connsiteY0" fmla="*/ 1994 h 3233665"/>
                    <a:gd name="connsiteX1" fmla="*/ 1572369 w 1572369"/>
                    <a:gd name="connsiteY1" fmla="*/ 722664 h 3233665"/>
                    <a:gd name="connsiteX2" fmla="*/ 1572369 w 1572369"/>
                    <a:gd name="connsiteY2" fmla="*/ 3233665 h 3233665"/>
                    <a:gd name="connsiteX3" fmla="*/ 1572369 w 1572369"/>
                    <a:gd name="connsiteY3" fmla="*/ 3233665 h 3233665"/>
                    <a:gd name="connsiteX4" fmla="*/ 960369 w 1572369"/>
                    <a:gd name="connsiteY4" fmla="*/ 3233665 h 3233665"/>
                    <a:gd name="connsiteX5" fmla="*/ 960369 w 1572369"/>
                    <a:gd name="connsiteY5" fmla="*/ 3233665 h 3233665"/>
                    <a:gd name="connsiteX6" fmla="*/ 832778 w 1572369"/>
                    <a:gd name="connsiteY6" fmla="*/ 1020376 h 3233665"/>
                    <a:gd name="connsiteX7" fmla="*/ 247102 w 1572369"/>
                    <a:gd name="connsiteY7" fmla="*/ 1412200 h 3233665"/>
                    <a:gd name="connsiteX8" fmla="*/ 405131 w 1572369"/>
                    <a:gd name="connsiteY8" fmla="*/ 1994 h 3233665"/>
                    <a:gd name="connsiteX0" fmla="*/ 405131 w 1572369"/>
                    <a:gd name="connsiteY0" fmla="*/ 1994 h 3233665"/>
                    <a:gd name="connsiteX1" fmla="*/ 1476676 w 1572369"/>
                    <a:gd name="connsiteY1" fmla="*/ 935315 h 3233665"/>
                    <a:gd name="connsiteX2" fmla="*/ 1572369 w 1572369"/>
                    <a:gd name="connsiteY2" fmla="*/ 3233665 h 3233665"/>
                    <a:gd name="connsiteX3" fmla="*/ 1572369 w 1572369"/>
                    <a:gd name="connsiteY3" fmla="*/ 3233665 h 3233665"/>
                    <a:gd name="connsiteX4" fmla="*/ 960369 w 1572369"/>
                    <a:gd name="connsiteY4" fmla="*/ 3233665 h 3233665"/>
                    <a:gd name="connsiteX5" fmla="*/ 960369 w 1572369"/>
                    <a:gd name="connsiteY5" fmla="*/ 3233665 h 3233665"/>
                    <a:gd name="connsiteX6" fmla="*/ 832778 w 1572369"/>
                    <a:gd name="connsiteY6" fmla="*/ 1020376 h 3233665"/>
                    <a:gd name="connsiteX7" fmla="*/ 247102 w 1572369"/>
                    <a:gd name="connsiteY7" fmla="*/ 1412200 h 3233665"/>
                    <a:gd name="connsiteX8" fmla="*/ 405131 w 1572369"/>
                    <a:gd name="connsiteY8" fmla="*/ 1994 h 3233665"/>
                    <a:gd name="connsiteX0" fmla="*/ 405131 w 1572369"/>
                    <a:gd name="connsiteY0" fmla="*/ 1994 h 3233665"/>
                    <a:gd name="connsiteX1" fmla="*/ 1476676 w 1572369"/>
                    <a:gd name="connsiteY1" fmla="*/ 935315 h 3233665"/>
                    <a:gd name="connsiteX2" fmla="*/ 1572369 w 1572369"/>
                    <a:gd name="connsiteY2" fmla="*/ 3233665 h 3233665"/>
                    <a:gd name="connsiteX3" fmla="*/ 1572369 w 1572369"/>
                    <a:gd name="connsiteY3" fmla="*/ 3233665 h 3233665"/>
                    <a:gd name="connsiteX4" fmla="*/ 960369 w 1572369"/>
                    <a:gd name="connsiteY4" fmla="*/ 3233665 h 3233665"/>
                    <a:gd name="connsiteX5" fmla="*/ 960369 w 1572369"/>
                    <a:gd name="connsiteY5" fmla="*/ 3233665 h 3233665"/>
                    <a:gd name="connsiteX6" fmla="*/ 832778 w 1572369"/>
                    <a:gd name="connsiteY6" fmla="*/ 1020376 h 3233665"/>
                    <a:gd name="connsiteX7" fmla="*/ 247102 w 1572369"/>
                    <a:gd name="connsiteY7" fmla="*/ 1412200 h 3233665"/>
                    <a:gd name="connsiteX8" fmla="*/ 405131 w 1572369"/>
                    <a:gd name="connsiteY8" fmla="*/ 1994 h 3233665"/>
                    <a:gd name="connsiteX0" fmla="*/ 454087 w 1557530"/>
                    <a:gd name="connsiteY0" fmla="*/ 2221 h 3138199"/>
                    <a:gd name="connsiteX1" fmla="*/ 1461837 w 1557530"/>
                    <a:gd name="connsiteY1" fmla="*/ 839849 h 3138199"/>
                    <a:gd name="connsiteX2" fmla="*/ 1557530 w 1557530"/>
                    <a:gd name="connsiteY2" fmla="*/ 3138199 h 3138199"/>
                    <a:gd name="connsiteX3" fmla="*/ 1557530 w 1557530"/>
                    <a:gd name="connsiteY3" fmla="*/ 3138199 h 3138199"/>
                    <a:gd name="connsiteX4" fmla="*/ 945530 w 1557530"/>
                    <a:gd name="connsiteY4" fmla="*/ 3138199 h 3138199"/>
                    <a:gd name="connsiteX5" fmla="*/ 945530 w 1557530"/>
                    <a:gd name="connsiteY5" fmla="*/ 3138199 h 3138199"/>
                    <a:gd name="connsiteX6" fmla="*/ 817939 w 1557530"/>
                    <a:gd name="connsiteY6" fmla="*/ 924910 h 3138199"/>
                    <a:gd name="connsiteX7" fmla="*/ 232263 w 1557530"/>
                    <a:gd name="connsiteY7" fmla="*/ 1316734 h 3138199"/>
                    <a:gd name="connsiteX8" fmla="*/ 454087 w 1557530"/>
                    <a:gd name="connsiteY8" fmla="*/ 2221 h 3138199"/>
                    <a:gd name="connsiteX0" fmla="*/ 458217 w 1561660"/>
                    <a:gd name="connsiteY0" fmla="*/ 54 h 3136032"/>
                    <a:gd name="connsiteX1" fmla="*/ 1465967 w 1561660"/>
                    <a:gd name="connsiteY1" fmla="*/ 837682 h 3136032"/>
                    <a:gd name="connsiteX2" fmla="*/ 1561660 w 1561660"/>
                    <a:gd name="connsiteY2" fmla="*/ 3136032 h 3136032"/>
                    <a:gd name="connsiteX3" fmla="*/ 1561660 w 1561660"/>
                    <a:gd name="connsiteY3" fmla="*/ 3136032 h 3136032"/>
                    <a:gd name="connsiteX4" fmla="*/ 949660 w 1561660"/>
                    <a:gd name="connsiteY4" fmla="*/ 3136032 h 3136032"/>
                    <a:gd name="connsiteX5" fmla="*/ 949660 w 1561660"/>
                    <a:gd name="connsiteY5" fmla="*/ 3136032 h 3136032"/>
                    <a:gd name="connsiteX6" fmla="*/ 822069 w 1561660"/>
                    <a:gd name="connsiteY6" fmla="*/ 922743 h 3136032"/>
                    <a:gd name="connsiteX7" fmla="*/ 236393 w 1561660"/>
                    <a:gd name="connsiteY7" fmla="*/ 1314567 h 3136032"/>
                    <a:gd name="connsiteX8" fmla="*/ 458217 w 1561660"/>
                    <a:gd name="connsiteY8" fmla="*/ 54 h 3136032"/>
                    <a:gd name="connsiteX0" fmla="*/ 458217 w 1561660"/>
                    <a:gd name="connsiteY0" fmla="*/ 53790 h 3189768"/>
                    <a:gd name="connsiteX1" fmla="*/ 1465967 w 1561660"/>
                    <a:gd name="connsiteY1" fmla="*/ 891418 h 3189768"/>
                    <a:gd name="connsiteX2" fmla="*/ 1561660 w 1561660"/>
                    <a:gd name="connsiteY2" fmla="*/ 3189768 h 3189768"/>
                    <a:gd name="connsiteX3" fmla="*/ 1561660 w 1561660"/>
                    <a:gd name="connsiteY3" fmla="*/ 3189768 h 3189768"/>
                    <a:gd name="connsiteX4" fmla="*/ 949660 w 1561660"/>
                    <a:gd name="connsiteY4" fmla="*/ 3189768 h 3189768"/>
                    <a:gd name="connsiteX5" fmla="*/ 949660 w 1561660"/>
                    <a:gd name="connsiteY5" fmla="*/ 3189768 h 3189768"/>
                    <a:gd name="connsiteX6" fmla="*/ 822069 w 1561660"/>
                    <a:gd name="connsiteY6" fmla="*/ 976479 h 3189768"/>
                    <a:gd name="connsiteX7" fmla="*/ 236393 w 1561660"/>
                    <a:gd name="connsiteY7" fmla="*/ 1368303 h 3189768"/>
                    <a:gd name="connsiteX8" fmla="*/ 458217 w 1561660"/>
                    <a:gd name="connsiteY8" fmla="*/ 53790 h 3189768"/>
                    <a:gd name="connsiteX0" fmla="*/ 473561 w 1577004"/>
                    <a:gd name="connsiteY0" fmla="*/ 53790 h 3189768"/>
                    <a:gd name="connsiteX1" fmla="*/ 1481311 w 1577004"/>
                    <a:gd name="connsiteY1" fmla="*/ 891418 h 3189768"/>
                    <a:gd name="connsiteX2" fmla="*/ 1577004 w 1577004"/>
                    <a:gd name="connsiteY2" fmla="*/ 3189768 h 3189768"/>
                    <a:gd name="connsiteX3" fmla="*/ 1577004 w 1577004"/>
                    <a:gd name="connsiteY3" fmla="*/ 3189768 h 3189768"/>
                    <a:gd name="connsiteX4" fmla="*/ 965004 w 1577004"/>
                    <a:gd name="connsiteY4" fmla="*/ 3189768 h 3189768"/>
                    <a:gd name="connsiteX5" fmla="*/ 965004 w 1577004"/>
                    <a:gd name="connsiteY5" fmla="*/ 3189768 h 3189768"/>
                    <a:gd name="connsiteX6" fmla="*/ 837413 w 1577004"/>
                    <a:gd name="connsiteY6" fmla="*/ 976479 h 3189768"/>
                    <a:gd name="connsiteX7" fmla="*/ 251737 w 1577004"/>
                    <a:gd name="connsiteY7" fmla="*/ 1368303 h 3189768"/>
                    <a:gd name="connsiteX8" fmla="*/ 473561 w 1577004"/>
                    <a:gd name="connsiteY8" fmla="*/ 53790 h 3189768"/>
                    <a:gd name="connsiteX0" fmla="*/ 473561 w 1577004"/>
                    <a:gd name="connsiteY0" fmla="*/ 46232 h 3182210"/>
                    <a:gd name="connsiteX1" fmla="*/ 1481311 w 1577004"/>
                    <a:gd name="connsiteY1" fmla="*/ 883860 h 3182210"/>
                    <a:gd name="connsiteX2" fmla="*/ 1577004 w 1577004"/>
                    <a:gd name="connsiteY2" fmla="*/ 3182210 h 3182210"/>
                    <a:gd name="connsiteX3" fmla="*/ 1577004 w 1577004"/>
                    <a:gd name="connsiteY3" fmla="*/ 3182210 h 3182210"/>
                    <a:gd name="connsiteX4" fmla="*/ 965004 w 1577004"/>
                    <a:gd name="connsiteY4" fmla="*/ 3182210 h 3182210"/>
                    <a:gd name="connsiteX5" fmla="*/ 965004 w 1577004"/>
                    <a:gd name="connsiteY5" fmla="*/ 3182210 h 3182210"/>
                    <a:gd name="connsiteX6" fmla="*/ 837413 w 1577004"/>
                    <a:gd name="connsiteY6" fmla="*/ 968921 h 3182210"/>
                    <a:gd name="connsiteX7" fmla="*/ 251737 w 1577004"/>
                    <a:gd name="connsiteY7" fmla="*/ 1360745 h 3182210"/>
                    <a:gd name="connsiteX8" fmla="*/ 473561 w 1577004"/>
                    <a:gd name="connsiteY8" fmla="*/ 46232 h 3182210"/>
                    <a:gd name="connsiteX0" fmla="*/ 473561 w 1577004"/>
                    <a:gd name="connsiteY0" fmla="*/ 77283 h 3213261"/>
                    <a:gd name="connsiteX1" fmla="*/ 1336258 w 1577004"/>
                    <a:gd name="connsiteY1" fmla="*/ 232848 h 3213261"/>
                    <a:gd name="connsiteX2" fmla="*/ 1481311 w 1577004"/>
                    <a:gd name="connsiteY2" fmla="*/ 914911 h 3213261"/>
                    <a:gd name="connsiteX3" fmla="*/ 1577004 w 1577004"/>
                    <a:gd name="connsiteY3" fmla="*/ 3213261 h 3213261"/>
                    <a:gd name="connsiteX4" fmla="*/ 1577004 w 1577004"/>
                    <a:gd name="connsiteY4" fmla="*/ 3213261 h 3213261"/>
                    <a:gd name="connsiteX5" fmla="*/ 965004 w 1577004"/>
                    <a:gd name="connsiteY5" fmla="*/ 3213261 h 3213261"/>
                    <a:gd name="connsiteX6" fmla="*/ 965004 w 1577004"/>
                    <a:gd name="connsiteY6" fmla="*/ 3213261 h 3213261"/>
                    <a:gd name="connsiteX7" fmla="*/ 837413 w 1577004"/>
                    <a:gd name="connsiteY7" fmla="*/ 999972 h 3213261"/>
                    <a:gd name="connsiteX8" fmla="*/ 251737 w 1577004"/>
                    <a:gd name="connsiteY8" fmla="*/ 1391796 h 3213261"/>
                    <a:gd name="connsiteX9" fmla="*/ 473561 w 1577004"/>
                    <a:gd name="connsiteY9" fmla="*/ 77283 h 3213261"/>
                    <a:gd name="connsiteX0" fmla="*/ 473561 w 1577004"/>
                    <a:gd name="connsiteY0" fmla="*/ 75189 h 3211167"/>
                    <a:gd name="connsiteX1" fmla="*/ 1336258 w 1577004"/>
                    <a:gd name="connsiteY1" fmla="*/ 241387 h 3211167"/>
                    <a:gd name="connsiteX2" fmla="*/ 1481311 w 1577004"/>
                    <a:gd name="connsiteY2" fmla="*/ 912817 h 3211167"/>
                    <a:gd name="connsiteX3" fmla="*/ 1577004 w 1577004"/>
                    <a:gd name="connsiteY3" fmla="*/ 3211167 h 3211167"/>
                    <a:gd name="connsiteX4" fmla="*/ 1577004 w 1577004"/>
                    <a:gd name="connsiteY4" fmla="*/ 3211167 h 3211167"/>
                    <a:gd name="connsiteX5" fmla="*/ 965004 w 1577004"/>
                    <a:gd name="connsiteY5" fmla="*/ 3211167 h 3211167"/>
                    <a:gd name="connsiteX6" fmla="*/ 965004 w 1577004"/>
                    <a:gd name="connsiteY6" fmla="*/ 3211167 h 3211167"/>
                    <a:gd name="connsiteX7" fmla="*/ 837413 w 1577004"/>
                    <a:gd name="connsiteY7" fmla="*/ 997878 h 3211167"/>
                    <a:gd name="connsiteX8" fmla="*/ 251737 w 1577004"/>
                    <a:gd name="connsiteY8" fmla="*/ 1389702 h 3211167"/>
                    <a:gd name="connsiteX9" fmla="*/ 473561 w 1577004"/>
                    <a:gd name="connsiteY9" fmla="*/ 75189 h 3211167"/>
                    <a:gd name="connsiteX0" fmla="*/ 473561 w 1577004"/>
                    <a:gd name="connsiteY0" fmla="*/ 75189 h 3211167"/>
                    <a:gd name="connsiteX1" fmla="*/ 1336258 w 1577004"/>
                    <a:gd name="connsiteY1" fmla="*/ 241387 h 3211167"/>
                    <a:gd name="connsiteX2" fmla="*/ 1368156 w 1577004"/>
                    <a:gd name="connsiteY2" fmla="*/ 294550 h 3211167"/>
                    <a:gd name="connsiteX3" fmla="*/ 1481311 w 1577004"/>
                    <a:gd name="connsiteY3" fmla="*/ 912817 h 3211167"/>
                    <a:gd name="connsiteX4" fmla="*/ 1577004 w 1577004"/>
                    <a:gd name="connsiteY4" fmla="*/ 3211167 h 3211167"/>
                    <a:gd name="connsiteX5" fmla="*/ 1577004 w 1577004"/>
                    <a:gd name="connsiteY5" fmla="*/ 3211167 h 3211167"/>
                    <a:gd name="connsiteX6" fmla="*/ 965004 w 1577004"/>
                    <a:gd name="connsiteY6" fmla="*/ 3211167 h 3211167"/>
                    <a:gd name="connsiteX7" fmla="*/ 965004 w 1577004"/>
                    <a:gd name="connsiteY7" fmla="*/ 3211167 h 3211167"/>
                    <a:gd name="connsiteX8" fmla="*/ 837413 w 1577004"/>
                    <a:gd name="connsiteY8" fmla="*/ 997878 h 3211167"/>
                    <a:gd name="connsiteX9" fmla="*/ 251737 w 1577004"/>
                    <a:gd name="connsiteY9" fmla="*/ 1389702 h 3211167"/>
                    <a:gd name="connsiteX10" fmla="*/ 473561 w 1577004"/>
                    <a:gd name="connsiteY10" fmla="*/ 75189 h 3211167"/>
                    <a:gd name="connsiteX0" fmla="*/ 473561 w 1577004"/>
                    <a:gd name="connsiteY0" fmla="*/ 75189 h 3211167"/>
                    <a:gd name="connsiteX1" fmla="*/ 1336258 w 1577004"/>
                    <a:gd name="connsiteY1" fmla="*/ 241387 h 3211167"/>
                    <a:gd name="connsiteX2" fmla="*/ 1368156 w 1577004"/>
                    <a:gd name="connsiteY2" fmla="*/ 294550 h 3211167"/>
                    <a:gd name="connsiteX3" fmla="*/ 1481311 w 1577004"/>
                    <a:gd name="connsiteY3" fmla="*/ 912817 h 3211167"/>
                    <a:gd name="connsiteX4" fmla="*/ 1577004 w 1577004"/>
                    <a:gd name="connsiteY4" fmla="*/ 3211167 h 3211167"/>
                    <a:gd name="connsiteX5" fmla="*/ 1577004 w 1577004"/>
                    <a:gd name="connsiteY5" fmla="*/ 3211167 h 3211167"/>
                    <a:gd name="connsiteX6" fmla="*/ 965004 w 1577004"/>
                    <a:gd name="connsiteY6" fmla="*/ 3211167 h 3211167"/>
                    <a:gd name="connsiteX7" fmla="*/ 965004 w 1577004"/>
                    <a:gd name="connsiteY7" fmla="*/ 3211167 h 3211167"/>
                    <a:gd name="connsiteX8" fmla="*/ 837413 w 1577004"/>
                    <a:gd name="connsiteY8" fmla="*/ 997878 h 3211167"/>
                    <a:gd name="connsiteX9" fmla="*/ 251737 w 1577004"/>
                    <a:gd name="connsiteY9" fmla="*/ 1389702 h 3211167"/>
                    <a:gd name="connsiteX10" fmla="*/ 473561 w 1577004"/>
                    <a:gd name="connsiteY10" fmla="*/ 75189 h 3211167"/>
                    <a:gd name="connsiteX0" fmla="*/ 473561 w 1577004"/>
                    <a:gd name="connsiteY0" fmla="*/ 75189 h 3211167"/>
                    <a:gd name="connsiteX1" fmla="*/ 1336258 w 1577004"/>
                    <a:gd name="connsiteY1" fmla="*/ 241387 h 3211167"/>
                    <a:gd name="connsiteX2" fmla="*/ 1481311 w 1577004"/>
                    <a:gd name="connsiteY2" fmla="*/ 912817 h 3211167"/>
                    <a:gd name="connsiteX3" fmla="*/ 1577004 w 1577004"/>
                    <a:gd name="connsiteY3" fmla="*/ 3211167 h 3211167"/>
                    <a:gd name="connsiteX4" fmla="*/ 1577004 w 1577004"/>
                    <a:gd name="connsiteY4" fmla="*/ 3211167 h 3211167"/>
                    <a:gd name="connsiteX5" fmla="*/ 965004 w 1577004"/>
                    <a:gd name="connsiteY5" fmla="*/ 3211167 h 3211167"/>
                    <a:gd name="connsiteX6" fmla="*/ 965004 w 1577004"/>
                    <a:gd name="connsiteY6" fmla="*/ 3211167 h 3211167"/>
                    <a:gd name="connsiteX7" fmla="*/ 837413 w 1577004"/>
                    <a:gd name="connsiteY7" fmla="*/ 997878 h 3211167"/>
                    <a:gd name="connsiteX8" fmla="*/ 251737 w 1577004"/>
                    <a:gd name="connsiteY8" fmla="*/ 1389702 h 3211167"/>
                    <a:gd name="connsiteX9" fmla="*/ 473561 w 1577004"/>
                    <a:gd name="connsiteY9" fmla="*/ 75189 h 3211167"/>
                    <a:gd name="connsiteX0" fmla="*/ 473561 w 1577004"/>
                    <a:gd name="connsiteY0" fmla="*/ 75189 h 3211167"/>
                    <a:gd name="connsiteX1" fmla="*/ 1336258 w 1577004"/>
                    <a:gd name="connsiteY1" fmla="*/ 241387 h 3211167"/>
                    <a:gd name="connsiteX2" fmla="*/ 1481311 w 1577004"/>
                    <a:gd name="connsiteY2" fmla="*/ 912817 h 3211167"/>
                    <a:gd name="connsiteX3" fmla="*/ 1577004 w 1577004"/>
                    <a:gd name="connsiteY3" fmla="*/ 3211167 h 3211167"/>
                    <a:gd name="connsiteX4" fmla="*/ 1577004 w 1577004"/>
                    <a:gd name="connsiteY4" fmla="*/ 3211167 h 3211167"/>
                    <a:gd name="connsiteX5" fmla="*/ 965004 w 1577004"/>
                    <a:gd name="connsiteY5" fmla="*/ 3211167 h 3211167"/>
                    <a:gd name="connsiteX6" fmla="*/ 965004 w 1577004"/>
                    <a:gd name="connsiteY6" fmla="*/ 3211167 h 3211167"/>
                    <a:gd name="connsiteX7" fmla="*/ 837413 w 1577004"/>
                    <a:gd name="connsiteY7" fmla="*/ 997878 h 3211167"/>
                    <a:gd name="connsiteX8" fmla="*/ 251737 w 1577004"/>
                    <a:gd name="connsiteY8" fmla="*/ 1389702 h 3211167"/>
                    <a:gd name="connsiteX9" fmla="*/ 473561 w 1577004"/>
                    <a:gd name="connsiteY9" fmla="*/ 75189 h 3211167"/>
                    <a:gd name="connsiteX0" fmla="*/ 473561 w 1577004"/>
                    <a:gd name="connsiteY0" fmla="*/ 75189 h 3211167"/>
                    <a:gd name="connsiteX1" fmla="*/ 1336258 w 1577004"/>
                    <a:gd name="connsiteY1" fmla="*/ 241387 h 3211167"/>
                    <a:gd name="connsiteX2" fmla="*/ 1481311 w 1577004"/>
                    <a:gd name="connsiteY2" fmla="*/ 912817 h 3211167"/>
                    <a:gd name="connsiteX3" fmla="*/ 1577004 w 1577004"/>
                    <a:gd name="connsiteY3" fmla="*/ 3211167 h 3211167"/>
                    <a:gd name="connsiteX4" fmla="*/ 1577004 w 1577004"/>
                    <a:gd name="connsiteY4" fmla="*/ 3211167 h 3211167"/>
                    <a:gd name="connsiteX5" fmla="*/ 965004 w 1577004"/>
                    <a:gd name="connsiteY5" fmla="*/ 3211167 h 3211167"/>
                    <a:gd name="connsiteX6" fmla="*/ 965004 w 1577004"/>
                    <a:gd name="connsiteY6" fmla="*/ 3211167 h 3211167"/>
                    <a:gd name="connsiteX7" fmla="*/ 837413 w 1577004"/>
                    <a:gd name="connsiteY7" fmla="*/ 997878 h 3211167"/>
                    <a:gd name="connsiteX8" fmla="*/ 251737 w 1577004"/>
                    <a:gd name="connsiteY8" fmla="*/ 1389702 h 3211167"/>
                    <a:gd name="connsiteX9" fmla="*/ 473561 w 1577004"/>
                    <a:gd name="connsiteY9" fmla="*/ 75189 h 3211167"/>
                    <a:gd name="connsiteX0" fmla="*/ 473561 w 1577004"/>
                    <a:gd name="connsiteY0" fmla="*/ 10211 h 3146189"/>
                    <a:gd name="connsiteX1" fmla="*/ 1481311 w 1577004"/>
                    <a:gd name="connsiteY1" fmla="*/ 847839 h 3146189"/>
                    <a:gd name="connsiteX2" fmla="*/ 1577004 w 1577004"/>
                    <a:gd name="connsiteY2" fmla="*/ 3146189 h 3146189"/>
                    <a:gd name="connsiteX3" fmla="*/ 1577004 w 1577004"/>
                    <a:gd name="connsiteY3" fmla="*/ 3146189 h 3146189"/>
                    <a:gd name="connsiteX4" fmla="*/ 965004 w 1577004"/>
                    <a:gd name="connsiteY4" fmla="*/ 3146189 h 3146189"/>
                    <a:gd name="connsiteX5" fmla="*/ 965004 w 1577004"/>
                    <a:gd name="connsiteY5" fmla="*/ 3146189 h 3146189"/>
                    <a:gd name="connsiteX6" fmla="*/ 837413 w 1577004"/>
                    <a:gd name="connsiteY6" fmla="*/ 932900 h 3146189"/>
                    <a:gd name="connsiteX7" fmla="*/ 251737 w 1577004"/>
                    <a:gd name="connsiteY7" fmla="*/ 1324724 h 3146189"/>
                    <a:gd name="connsiteX8" fmla="*/ 473561 w 1577004"/>
                    <a:gd name="connsiteY8" fmla="*/ 10211 h 3146189"/>
                    <a:gd name="connsiteX0" fmla="*/ 473561 w 1577004"/>
                    <a:gd name="connsiteY0" fmla="*/ 81744 h 3217722"/>
                    <a:gd name="connsiteX1" fmla="*/ 1481311 w 1577004"/>
                    <a:gd name="connsiteY1" fmla="*/ 919372 h 3217722"/>
                    <a:gd name="connsiteX2" fmla="*/ 1577004 w 1577004"/>
                    <a:gd name="connsiteY2" fmla="*/ 3217722 h 3217722"/>
                    <a:gd name="connsiteX3" fmla="*/ 1577004 w 1577004"/>
                    <a:gd name="connsiteY3" fmla="*/ 3217722 h 3217722"/>
                    <a:gd name="connsiteX4" fmla="*/ 965004 w 1577004"/>
                    <a:gd name="connsiteY4" fmla="*/ 3217722 h 3217722"/>
                    <a:gd name="connsiteX5" fmla="*/ 965004 w 1577004"/>
                    <a:gd name="connsiteY5" fmla="*/ 3217722 h 3217722"/>
                    <a:gd name="connsiteX6" fmla="*/ 837413 w 1577004"/>
                    <a:gd name="connsiteY6" fmla="*/ 1004433 h 3217722"/>
                    <a:gd name="connsiteX7" fmla="*/ 251737 w 1577004"/>
                    <a:gd name="connsiteY7" fmla="*/ 1396257 h 3217722"/>
                    <a:gd name="connsiteX8" fmla="*/ 473561 w 1577004"/>
                    <a:gd name="connsiteY8" fmla="*/ 81744 h 3217722"/>
                    <a:gd name="connsiteX0" fmla="*/ 473561 w 1577004"/>
                    <a:gd name="connsiteY0" fmla="*/ 81744 h 3217722"/>
                    <a:gd name="connsiteX1" fmla="*/ 1481311 w 1577004"/>
                    <a:gd name="connsiteY1" fmla="*/ 919372 h 3217722"/>
                    <a:gd name="connsiteX2" fmla="*/ 1577004 w 1577004"/>
                    <a:gd name="connsiteY2" fmla="*/ 3217722 h 3217722"/>
                    <a:gd name="connsiteX3" fmla="*/ 1577004 w 1577004"/>
                    <a:gd name="connsiteY3" fmla="*/ 3217722 h 3217722"/>
                    <a:gd name="connsiteX4" fmla="*/ 965004 w 1577004"/>
                    <a:gd name="connsiteY4" fmla="*/ 3217722 h 3217722"/>
                    <a:gd name="connsiteX5" fmla="*/ 965004 w 1577004"/>
                    <a:gd name="connsiteY5" fmla="*/ 3217722 h 3217722"/>
                    <a:gd name="connsiteX6" fmla="*/ 879944 w 1577004"/>
                    <a:gd name="connsiteY6" fmla="*/ 1068228 h 3217722"/>
                    <a:gd name="connsiteX7" fmla="*/ 251737 w 1577004"/>
                    <a:gd name="connsiteY7" fmla="*/ 1396257 h 3217722"/>
                    <a:gd name="connsiteX8" fmla="*/ 473561 w 1577004"/>
                    <a:gd name="connsiteY8" fmla="*/ 81744 h 3217722"/>
                    <a:gd name="connsiteX0" fmla="*/ 473561 w 1577004"/>
                    <a:gd name="connsiteY0" fmla="*/ 81744 h 3217722"/>
                    <a:gd name="connsiteX1" fmla="*/ 1481311 w 1577004"/>
                    <a:gd name="connsiteY1" fmla="*/ 919372 h 3217722"/>
                    <a:gd name="connsiteX2" fmla="*/ 1577004 w 1577004"/>
                    <a:gd name="connsiteY2" fmla="*/ 3217722 h 3217722"/>
                    <a:gd name="connsiteX3" fmla="*/ 1577004 w 1577004"/>
                    <a:gd name="connsiteY3" fmla="*/ 3217722 h 3217722"/>
                    <a:gd name="connsiteX4" fmla="*/ 965004 w 1577004"/>
                    <a:gd name="connsiteY4" fmla="*/ 3217722 h 3217722"/>
                    <a:gd name="connsiteX5" fmla="*/ 965004 w 1577004"/>
                    <a:gd name="connsiteY5" fmla="*/ 3217722 h 3217722"/>
                    <a:gd name="connsiteX6" fmla="*/ 879944 w 1577004"/>
                    <a:gd name="connsiteY6" fmla="*/ 1068228 h 3217722"/>
                    <a:gd name="connsiteX7" fmla="*/ 251737 w 1577004"/>
                    <a:gd name="connsiteY7" fmla="*/ 1396257 h 3217722"/>
                    <a:gd name="connsiteX8" fmla="*/ 473561 w 1577004"/>
                    <a:gd name="connsiteY8" fmla="*/ 81744 h 3217722"/>
                    <a:gd name="connsiteX0" fmla="*/ 473561 w 1577004"/>
                    <a:gd name="connsiteY0" fmla="*/ 81744 h 3217722"/>
                    <a:gd name="connsiteX1" fmla="*/ 1481311 w 1577004"/>
                    <a:gd name="connsiteY1" fmla="*/ 919372 h 3217722"/>
                    <a:gd name="connsiteX2" fmla="*/ 1577004 w 1577004"/>
                    <a:gd name="connsiteY2" fmla="*/ 3217722 h 3217722"/>
                    <a:gd name="connsiteX3" fmla="*/ 1577004 w 1577004"/>
                    <a:gd name="connsiteY3" fmla="*/ 3217722 h 3217722"/>
                    <a:gd name="connsiteX4" fmla="*/ 965004 w 1577004"/>
                    <a:gd name="connsiteY4" fmla="*/ 3217722 h 3217722"/>
                    <a:gd name="connsiteX5" fmla="*/ 965004 w 1577004"/>
                    <a:gd name="connsiteY5" fmla="*/ 3217722 h 3217722"/>
                    <a:gd name="connsiteX6" fmla="*/ 879944 w 1577004"/>
                    <a:gd name="connsiteY6" fmla="*/ 1068228 h 3217722"/>
                    <a:gd name="connsiteX7" fmla="*/ 251737 w 1577004"/>
                    <a:gd name="connsiteY7" fmla="*/ 1396257 h 3217722"/>
                    <a:gd name="connsiteX8" fmla="*/ 473561 w 1577004"/>
                    <a:gd name="connsiteY8" fmla="*/ 81744 h 3217722"/>
                    <a:gd name="connsiteX0" fmla="*/ 473561 w 1577004"/>
                    <a:gd name="connsiteY0" fmla="*/ 81744 h 3217722"/>
                    <a:gd name="connsiteX1" fmla="*/ 1481311 w 1577004"/>
                    <a:gd name="connsiteY1" fmla="*/ 919372 h 3217722"/>
                    <a:gd name="connsiteX2" fmla="*/ 1538277 w 1577004"/>
                    <a:gd name="connsiteY2" fmla="*/ 960324 h 3217722"/>
                    <a:gd name="connsiteX3" fmla="*/ 1577004 w 1577004"/>
                    <a:gd name="connsiteY3" fmla="*/ 3217722 h 3217722"/>
                    <a:gd name="connsiteX4" fmla="*/ 1577004 w 1577004"/>
                    <a:gd name="connsiteY4" fmla="*/ 3217722 h 3217722"/>
                    <a:gd name="connsiteX5" fmla="*/ 965004 w 1577004"/>
                    <a:gd name="connsiteY5" fmla="*/ 3217722 h 3217722"/>
                    <a:gd name="connsiteX6" fmla="*/ 965004 w 1577004"/>
                    <a:gd name="connsiteY6" fmla="*/ 3217722 h 3217722"/>
                    <a:gd name="connsiteX7" fmla="*/ 879944 w 1577004"/>
                    <a:gd name="connsiteY7" fmla="*/ 1068228 h 3217722"/>
                    <a:gd name="connsiteX8" fmla="*/ 251737 w 1577004"/>
                    <a:gd name="connsiteY8" fmla="*/ 1396257 h 3217722"/>
                    <a:gd name="connsiteX9" fmla="*/ 473561 w 1577004"/>
                    <a:gd name="connsiteY9" fmla="*/ 81744 h 3217722"/>
                    <a:gd name="connsiteX0" fmla="*/ 473561 w 1577004"/>
                    <a:gd name="connsiteY0" fmla="*/ 88256 h 3224234"/>
                    <a:gd name="connsiteX1" fmla="*/ 1481311 w 1577004"/>
                    <a:gd name="connsiteY1" fmla="*/ 904619 h 3224234"/>
                    <a:gd name="connsiteX2" fmla="*/ 1538277 w 1577004"/>
                    <a:gd name="connsiteY2" fmla="*/ 966836 h 3224234"/>
                    <a:gd name="connsiteX3" fmla="*/ 1577004 w 1577004"/>
                    <a:gd name="connsiteY3" fmla="*/ 3224234 h 3224234"/>
                    <a:gd name="connsiteX4" fmla="*/ 1577004 w 1577004"/>
                    <a:gd name="connsiteY4" fmla="*/ 3224234 h 3224234"/>
                    <a:gd name="connsiteX5" fmla="*/ 965004 w 1577004"/>
                    <a:gd name="connsiteY5" fmla="*/ 3224234 h 3224234"/>
                    <a:gd name="connsiteX6" fmla="*/ 965004 w 1577004"/>
                    <a:gd name="connsiteY6" fmla="*/ 3224234 h 3224234"/>
                    <a:gd name="connsiteX7" fmla="*/ 879944 w 1577004"/>
                    <a:gd name="connsiteY7" fmla="*/ 1074740 h 3224234"/>
                    <a:gd name="connsiteX8" fmla="*/ 251737 w 1577004"/>
                    <a:gd name="connsiteY8" fmla="*/ 1402769 h 3224234"/>
                    <a:gd name="connsiteX9" fmla="*/ 473561 w 1577004"/>
                    <a:gd name="connsiteY9" fmla="*/ 88256 h 3224234"/>
                    <a:gd name="connsiteX0" fmla="*/ 473561 w 1577004"/>
                    <a:gd name="connsiteY0" fmla="*/ 88256 h 3224234"/>
                    <a:gd name="connsiteX1" fmla="*/ 1481311 w 1577004"/>
                    <a:gd name="connsiteY1" fmla="*/ 904619 h 3224234"/>
                    <a:gd name="connsiteX2" fmla="*/ 1538277 w 1577004"/>
                    <a:gd name="connsiteY2" fmla="*/ 966836 h 3224234"/>
                    <a:gd name="connsiteX3" fmla="*/ 1577004 w 1577004"/>
                    <a:gd name="connsiteY3" fmla="*/ 3224234 h 3224234"/>
                    <a:gd name="connsiteX4" fmla="*/ 1577004 w 1577004"/>
                    <a:gd name="connsiteY4" fmla="*/ 3224234 h 3224234"/>
                    <a:gd name="connsiteX5" fmla="*/ 965004 w 1577004"/>
                    <a:gd name="connsiteY5" fmla="*/ 3224234 h 3224234"/>
                    <a:gd name="connsiteX6" fmla="*/ 965004 w 1577004"/>
                    <a:gd name="connsiteY6" fmla="*/ 3224234 h 3224234"/>
                    <a:gd name="connsiteX7" fmla="*/ 879944 w 1577004"/>
                    <a:gd name="connsiteY7" fmla="*/ 1074740 h 3224234"/>
                    <a:gd name="connsiteX8" fmla="*/ 251737 w 1577004"/>
                    <a:gd name="connsiteY8" fmla="*/ 1402769 h 3224234"/>
                    <a:gd name="connsiteX9" fmla="*/ 473561 w 1577004"/>
                    <a:gd name="connsiteY9" fmla="*/ 88256 h 3224234"/>
                    <a:gd name="connsiteX0" fmla="*/ 473561 w 1577004"/>
                    <a:gd name="connsiteY0" fmla="*/ 8062 h 3144040"/>
                    <a:gd name="connsiteX1" fmla="*/ 1538277 w 1577004"/>
                    <a:gd name="connsiteY1" fmla="*/ 886642 h 3144040"/>
                    <a:gd name="connsiteX2" fmla="*/ 1577004 w 1577004"/>
                    <a:gd name="connsiteY2" fmla="*/ 3144040 h 3144040"/>
                    <a:gd name="connsiteX3" fmla="*/ 1577004 w 1577004"/>
                    <a:gd name="connsiteY3" fmla="*/ 3144040 h 3144040"/>
                    <a:gd name="connsiteX4" fmla="*/ 965004 w 1577004"/>
                    <a:gd name="connsiteY4" fmla="*/ 3144040 h 3144040"/>
                    <a:gd name="connsiteX5" fmla="*/ 965004 w 1577004"/>
                    <a:gd name="connsiteY5" fmla="*/ 3144040 h 3144040"/>
                    <a:gd name="connsiteX6" fmla="*/ 879944 w 1577004"/>
                    <a:gd name="connsiteY6" fmla="*/ 994546 h 3144040"/>
                    <a:gd name="connsiteX7" fmla="*/ 251737 w 1577004"/>
                    <a:gd name="connsiteY7" fmla="*/ 1322575 h 3144040"/>
                    <a:gd name="connsiteX8" fmla="*/ 473561 w 1577004"/>
                    <a:gd name="connsiteY8" fmla="*/ 8062 h 3144040"/>
                    <a:gd name="connsiteX0" fmla="*/ 473561 w 1577004"/>
                    <a:gd name="connsiteY0" fmla="*/ 16144 h 3152122"/>
                    <a:gd name="connsiteX1" fmla="*/ 1538277 w 1577004"/>
                    <a:gd name="connsiteY1" fmla="*/ 894724 h 3152122"/>
                    <a:gd name="connsiteX2" fmla="*/ 1577004 w 1577004"/>
                    <a:gd name="connsiteY2" fmla="*/ 3152122 h 3152122"/>
                    <a:gd name="connsiteX3" fmla="*/ 1577004 w 1577004"/>
                    <a:gd name="connsiteY3" fmla="*/ 3152122 h 3152122"/>
                    <a:gd name="connsiteX4" fmla="*/ 965004 w 1577004"/>
                    <a:gd name="connsiteY4" fmla="*/ 3152122 h 3152122"/>
                    <a:gd name="connsiteX5" fmla="*/ 965004 w 1577004"/>
                    <a:gd name="connsiteY5" fmla="*/ 3152122 h 3152122"/>
                    <a:gd name="connsiteX6" fmla="*/ 879944 w 1577004"/>
                    <a:gd name="connsiteY6" fmla="*/ 1002628 h 3152122"/>
                    <a:gd name="connsiteX7" fmla="*/ 251737 w 1577004"/>
                    <a:gd name="connsiteY7" fmla="*/ 1330657 h 3152122"/>
                    <a:gd name="connsiteX8" fmla="*/ 473561 w 1577004"/>
                    <a:gd name="connsiteY8" fmla="*/ 16144 h 3152122"/>
                    <a:gd name="connsiteX0" fmla="*/ 473561 w 1577004"/>
                    <a:gd name="connsiteY0" fmla="*/ 30120 h 3166098"/>
                    <a:gd name="connsiteX1" fmla="*/ 1538277 w 1577004"/>
                    <a:gd name="connsiteY1" fmla="*/ 908700 h 3166098"/>
                    <a:gd name="connsiteX2" fmla="*/ 1577004 w 1577004"/>
                    <a:gd name="connsiteY2" fmla="*/ 3166098 h 3166098"/>
                    <a:gd name="connsiteX3" fmla="*/ 1577004 w 1577004"/>
                    <a:gd name="connsiteY3" fmla="*/ 3166098 h 3166098"/>
                    <a:gd name="connsiteX4" fmla="*/ 965004 w 1577004"/>
                    <a:gd name="connsiteY4" fmla="*/ 3166098 h 3166098"/>
                    <a:gd name="connsiteX5" fmla="*/ 965004 w 1577004"/>
                    <a:gd name="connsiteY5" fmla="*/ 3166098 h 3166098"/>
                    <a:gd name="connsiteX6" fmla="*/ 879944 w 1577004"/>
                    <a:gd name="connsiteY6" fmla="*/ 1016604 h 3166098"/>
                    <a:gd name="connsiteX7" fmla="*/ 251737 w 1577004"/>
                    <a:gd name="connsiteY7" fmla="*/ 1344633 h 3166098"/>
                    <a:gd name="connsiteX8" fmla="*/ 473561 w 1577004"/>
                    <a:gd name="connsiteY8" fmla="*/ 30120 h 3166098"/>
                    <a:gd name="connsiteX0" fmla="*/ 473561 w 1577004"/>
                    <a:gd name="connsiteY0" fmla="*/ 30120 h 3166098"/>
                    <a:gd name="connsiteX1" fmla="*/ 1538277 w 1577004"/>
                    <a:gd name="connsiteY1" fmla="*/ 908700 h 3166098"/>
                    <a:gd name="connsiteX2" fmla="*/ 1577004 w 1577004"/>
                    <a:gd name="connsiteY2" fmla="*/ 3166098 h 3166098"/>
                    <a:gd name="connsiteX3" fmla="*/ 1577004 w 1577004"/>
                    <a:gd name="connsiteY3" fmla="*/ 3166098 h 3166098"/>
                    <a:gd name="connsiteX4" fmla="*/ 965004 w 1577004"/>
                    <a:gd name="connsiteY4" fmla="*/ 3166098 h 3166098"/>
                    <a:gd name="connsiteX5" fmla="*/ 965004 w 1577004"/>
                    <a:gd name="connsiteY5" fmla="*/ 3166098 h 3166098"/>
                    <a:gd name="connsiteX6" fmla="*/ 879944 w 1577004"/>
                    <a:gd name="connsiteY6" fmla="*/ 1016604 h 3166098"/>
                    <a:gd name="connsiteX7" fmla="*/ 251737 w 1577004"/>
                    <a:gd name="connsiteY7" fmla="*/ 1344633 h 3166098"/>
                    <a:gd name="connsiteX8" fmla="*/ 473561 w 1577004"/>
                    <a:gd name="connsiteY8" fmla="*/ 30120 h 3166098"/>
                    <a:gd name="connsiteX0" fmla="*/ 473561 w 1577004"/>
                    <a:gd name="connsiteY0" fmla="*/ 30120 h 3166098"/>
                    <a:gd name="connsiteX1" fmla="*/ 1538277 w 1577004"/>
                    <a:gd name="connsiteY1" fmla="*/ 908700 h 3166098"/>
                    <a:gd name="connsiteX2" fmla="*/ 1577004 w 1577004"/>
                    <a:gd name="connsiteY2" fmla="*/ 3166098 h 3166098"/>
                    <a:gd name="connsiteX3" fmla="*/ 1577004 w 1577004"/>
                    <a:gd name="connsiteY3" fmla="*/ 3166098 h 3166098"/>
                    <a:gd name="connsiteX4" fmla="*/ 965004 w 1577004"/>
                    <a:gd name="connsiteY4" fmla="*/ 3166098 h 3166098"/>
                    <a:gd name="connsiteX5" fmla="*/ 965004 w 1577004"/>
                    <a:gd name="connsiteY5" fmla="*/ 3166098 h 3166098"/>
                    <a:gd name="connsiteX6" fmla="*/ 879944 w 1577004"/>
                    <a:gd name="connsiteY6" fmla="*/ 1016604 h 3166098"/>
                    <a:gd name="connsiteX7" fmla="*/ 251737 w 1577004"/>
                    <a:gd name="connsiteY7" fmla="*/ 1344633 h 3166098"/>
                    <a:gd name="connsiteX8" fmla="*/ 473561 w 1577004"/>
                    <a:gd name="connsiteY8" fmla="*/ 30120 h 3166098"/>
                    <a:gd name="connsiteX0" fmla="*/ 488521 w 1591964"/>
                    <a:gd name="connsiteY0" fmla="*/ 30120 h 3166098"/>
                    <a:gd name="connsiteX1" fmla="*/ 1553237 w 1591964"/>
                    <a:gd name="connsiteY1" fmla="*/ 908700 h 3166098"/>
                    <a:gd name="connsiteX2" fmla="*/ 1591964 w 1591964"/>
                    <a:gd name="connsiteY2" fmla="*/ 3166098 h 3166098"/>
                    <a:gd name="connsiteX3" fmla="*/ 1591964 w 1591964"/>
                    <a:gd name="connsiteY3" fmla="*/ 3166098 h 3166098"/>
                    <a:gd name="connsiteX4" fmla="*/ 979964 w 1591964"/>
                    <a:gd name="connsiteY4" fmla="*/ 3166098 h 3166098"/>
                    <a:gd name="connsiteX5" fmla="*/ 979964 w 1591964"/>
                    <a:gd name="connsiteY5" fmla="*/ 3166098 h 3166098"/>
                    <a:gd name="connsiteX6" fmla="*/ 894904 w 1591964"/>
                    <a:gd name="connsiteY6" fmla="*/ 1016604 h 3166098"/>
                    <a:gd name="connsiteX7" fmla="*/ 266697 w 1591964"/>
                    <a:gd name="connsiteY7" fmla="*/ 1344633 h 3166098"/>
                    <a:gd name="connsiteX8" fmla="*/ 488521 w 1591964"/>
                    <a:gd name="connsiteY8" fmla="*/ 30120 h 3166098"/>
                    <a:gd name="connsiteX0" fmla="*/ 488521 w 1591964"/>
                    <a:gd name="connsiteY0" fmla="*/ 9506 h 3145484"/>
                    <a:gd name="connsiteX1" fmla="*/ 1553237 w 1591964"/>
                    <a:gd name="connsiteY1" fmla="*/ 888086 h 3145484"/>
                    <a:gd name="connsiteX2" fmla="*/ 1591964 w 1591964"/>
                    <a:gd name="connsiteY2" fmla="*/ 3145484 h 3145484"/>
                    <a:gd name="connsiteX3" fmla="*/ 1591964 w 1591964"/>
                    <a:gd name="connsiteY3" fmla="*/ 3145484 h 3145484"/>
                    <a:gd name="connsiteX4" fmla="*/ 979964 w 1591964"/>
                    <a:gd name="connsiteY4" fmla="*/ 3145484 h 3145484"/>
                    <a:gd name="connsiteX5" fmla="*/ 979964 w 1591964"/>
                    <a:gd name="connsiteY5" fmla="*/ 3145484 h 3145484"/>
                    <a:gd name="connsiteX6" fmla="*/ 894904 w 1591964"/>
                    <a:gd name="connsiteY6" fmla="*/ 995990 h 3145484"/>
                    <a:gd name="connsiteX7" fmla="*/ 266697 w 1591964"/>
                    <a:gd name="connsiteY7" fmla="*/ 1324019 h 3145484"/>
                    <a:gd name="connsiteX8" fmla="*/ 488521 w 1591964"/>
                    <a:gd name="connsiteY8" fmla="*/ 9506 h 3145484"/>
                    <a:gd name="connsiteX0" fmla="*/ 496444 w 1599887"/>
                    <a:gd name="connsiteY0" fmla="*/ 9506 h 3145484"/>
                    <a:gd name="connsiteX1" fmla="*/ 1561160 w 1599887"/>
                    <a:gd name="connsiteY1" fmla="*/ 888086 h 3145484"/>
                    <a:gd name="connsiteX2" fmla="*/ 1599887 w 1599887"/>
                    <a:gd name="connsiteY2" fmla="*/ 3145484 h 3145484"/>
                    <a:gd name="connsiteX3" fmla="*/ 1599887 w 1599887"/>
                    <a:gd name="connsiteY3" fmla="*/ 3145484 h 3145484"/>
                    <a:gd name="connsiteX4" fmla="*/ 987887 w 1599887"/>
                    <a:gd name="connsiteY4" fmla="*/ 3145484 h 3145484"/>
                    <a:gd name="connsiteX5" fmla="*/ 987887 w 1599887"/>
                    <a:gd name="connsiteY5" fmla="*/ 3145484 h 3145484"/>
                    <a:gd name="connsiteX6" fmla="*/ 902827 w 1599887"/>
                    <a:gd name="connsiteY6" fmla="*/ 995990 h 3145484"/>
                    <a:gd name="connsiteX7" fmla="*/ 274620 w 1599887"/>
                    <a:gd name="connsiteY7" fmla="*/ 1324019 h 3145484"/>
                    <a:gd name="connsiteX8" fmla="*/ 496444 w 1599887"/>
                    <a:gd name="connsiteY8" fmla="*/ 9506 h 3145484"/>
                    <a:gd name="connsiteX0" fmla="*/ 503267 w 1597185"/>
                    <a:gd name="connsiteY0" fmla="*/ 5188 h 3203079"/>
                    <a:gd name="connsiteX1" fmla="*/ 1558458 w 1597185"/>
                    <a:gd name="connsiteY1" fmla="*/ 945681 h 3203079"/>
                    <a:gd name="connsiteX2" fmla="*/ 1597185 w 1597185"/>
                    <a:gd name="connsiteY2" fmla="*/ 3203079 h 3203079"/>
                    <a:gd name="connsiteX3" fmla="*/ 1597185 w 1597185"/>
                    <a:gd name="connsiteY3" fmla="*/ 3203079 h 3203079"/>
                    <a:gd name="connsiteX4" fmla="*/ 985185 w 1597185"/>
                    <a:gd name="connsiteY4" fmla="*/ 3203079 h 3203079"/>
                    <a:gd name="connsiteX5" fmla="*/ 985185 w 1597185"/>
                    <a:gd name="connsiteY5" fmla="*/ 3203079 h 3203079"/>
                    <a:gd name="connsiteX6" fmla="*/ 900125 w 1597185"/>
                    <a:gd name="connsiteY6" fmla="*/ 1053585 h 3203079"/>
                    <a:gd name="connsiteX7" fmla="*/ 271918 w 1597185"/>
                    <a:gd name="connsiteY7" fmla="*/ 1381614 h 3203079"/>
                    <a:gd name="connsiteX8" fmla="*/ 503267 w 1597185"/>
                    <a:gd name="connsiteY8" fmla="*/ 5188 h 3203079"/>
                    <a:gd name="connsiteX0" fmla="*/ 503267 w 1597185"/>
                    <a:gd name="connsiteY0" fmla="*/ 5413 h 3203304"/>
                    <a:gd name="connsiteX1" fmla="*/ 1558458 w 1597185"/>
                    <a:gd name="connsiteY1" fmla="*/ 945906 h 3203304"/>
                    <a:gd name="connsiteX2" fmla="*/ 1597185 w 1597185"/>
                    <a:gd name="connsiteY2" fmla="*/ 3203304 h 3203304"/>
                    <a:gd name="connsiteX3" fmla="*/ 1597185 w 1597185"/>
                    <a:gd name="connsiteY3" fmla="*/ 3203304 h 3203304"/>
                    <a:gd name="connsiteX4" fmla="*/ 985185 w 1597185"/>
                    <a:gd name="connsiteY4" fmla="*/ 3203304 h 3203304"/>
                    <a:gd name="connsiteX5" fmla="*/ 985185 w 1597185"/>
                    <a:gd name="connsiteY5" fmla="*/ 3203304 h 3203304"/>
                    <a:gd name="connsiteX6" fmla="*/ 900125 w 1597185"/>
                    <a:gd name="connsiteY6" fmla="*/ 1053810 h 3203304"/>
                    <a:gd name="connsiteX7" fmla="*/ 271918 w 1597185"/>
                    <a:gd name="connsiteY7" fmla="*/ 1381839 h 3203304"/>
                    <a:gd name="connsiteX8" fmla="*/ 503267 w 1597185"/>
                    <a:gd name="connsiteY8" fmla="*/ 5413 h 3203304"/>
                    <a:gd name="connsiteX0" fmla="*/ 644333 w 1552513"/>
                    <a:gd name="connsiteY0" fmla="*/ 4742 h 3216920"/>
                    <a:gd name="connsiteX1" fmla="*/ 1513786 w 1552513"/>
                    <a:gd name="connsiteY1" fmla="*/ 959522 h 3216920"/>
                    <a:gd name="connsiteX2" fmla="*/ 1552513 w 1552513"/>
                    <a:gd name="connsiteY2" fmla="*/ 3216920 h 3216920"/>
                    <a:gd name="connsiteX3" fmla="*/ 1552513 w 1552513"/>
                    <a:gd name="connsiteY3" fmla="*/ 3216920 h 3216920"/>
                    <a:gd name="connsiteX4" fmla="*/ 940513 w 1552513"/>
                    <a:gd name="connsiteY4" fmla="*/ 3216920 h 3216920"/>
                    <a:gd name="connsiteX5" fmla="*/ 940513 w 1552513"/>
                    <a:gd name="connsiteY5" fmla="*/ 3216920 h 3216920"/>
                    <a:gd name="connsiteX6" fmla="*/ 855453 w 1552513"/>
                    <a:gd name="connsiteY6" fmla="*/ 1067426 h 3216920"/>
                    <a:gd name="connsiteX7" fmla="*/ 227246 w 1552513"/>
                    <a:gd name="connsiteY7" fmla="*/ 1395455 h 3216920"/>
                    <a:gd name="connsiteX8" fmla="*/ 644333 w 1552513"/>
                    <a:gd name="connsiteY8" fmla="*/ 4742 h 3216920"/>
                    <a:gd name="connsiteX0" fmla="*/ 693588 w 1601768"/>
                    <a:gd name="connsiteY0" fmla="*/ 4742 h 3216920"/>
                    <a:gd name="connsiteX1" fmla="*/ 1563041 w 1601768"/>
                    <a:gd name="connsiteY1" fmla="*/ 959522 h 3216920"/>
                    <a:gd name="connsiteX2" fmla="*/ 1601768 w 1601768"/>
                    <a:gd name="connsiteY2" fmla="*/ 3216920 h 3216920"/>
                    <a:gd name="connsiteX3" fmla="*/ 1601768 w 1601768"/>
                    <a:gd name="connsiteY3" fmla="*/ 3216920 h 3216920"/>
                    <a:gd name="connsiteX4" fmla="*/ 989768 w 1601768"/>
                    <a:gd name="connsiteY4" fmla="*/ 3216920 h 3216920"/>
                    <a:gd name="connsiteX5" fmla="*/ 989768 w 1601768"/>
                    <a:gd name="connsiteY5" fmla="*/ 3216920 h 3216920"/>
                    <a:gd name="connsiteX6" fmla="*/ 904708 w 1601768"/>
                    <a:gd name="connsiteY6" fmla="*/ 1067426 h 3216920"/>
                    <a:gd name="connsiteX7" fmla="*/ 276501 w 1601768"/>
                    <a:gd name="connsiteY7" fmla="*/ 1395455 h 3216920"/>
                    <a:gd name="connsiteX8" fmla="*/ 693588 w 1601768"/>
                    <a:gd name="connsiteY8" fmla="*/ 4742 h 3216920"/>
                    <a:gd name="connsiteX0" fmla="*/ 693588 w 1601768"/>
                    <a:gd name="connsiteY0" fmla="*/ 80 h 3212258"/>
                    <a:gd name="connsiteX1" fmla="*/ 1563041 w 1601768"/>
                    <a:gd name="connsiteY1" fmla="*/ 954860 h 3212258"/>
                    <a:gd name="connsiteX2" fmla="*/ 1601768 w 1601768"/>
                    <a:gd name="connsiteY2" fmla="*/ 3212258 h 3212258"/>
                    <a:gd name="connsiteX3" fmla="*/ 1601768 w 1601768"/>
                    <a:gd name="connsiteY3" fmla="*/ 3212258 h 3212258"/>
                    <a:gd name="connsiteX4" fmla="*/ 989768 w 1601768"/>
                    <a:gd name="connsiteY4" fmla="*/ 3212258 h 3212258"/>
                    <a:gd name="connsiteX5" fmla="*/ 989768 w 1601768"/>
                    <a:gd name="connsiteY5" fmla="*/ 3212258 h 3212258"/>
                    <a:gd name="connsiteX6" fmla="*/ 904708 w 1601768"/>
                    <a:gd name="connsiteY6" fmla="*/ 1062764 h 3212258"/>
                    <a:gd name="connsiteX7" fmla="*/ 276501 w 1601768"/>
                    <a:gd name="connsiteY7" fmla="*/ 1390793 h 3212258"/>
                    <a:gd name="connsiteX8" fmla="*/ 693588 w 1601768"/>
                    <a:gd name="connsiteY8" fmla="*/ 80 h 3212258"/>
                    <a:gd name="connsiteX0" fmla="*/ 693588 w 1601768"/>
                    <a:gd name="connsiteY0" fmla="*/ 80 h 3212258"/>
                    <a:gd name="connsiteX1" fmla="*/ 1563041 w 1601768"/>
                    <a:gd name="connsiteY1" fmla="*/ 954860 h 3212258"/>
                    <a:gd name="connsiteX2" fmla="*/ 1601768 w 1601768"/>
                    <a:gd name="connsiteY2" fmla="*/ 3212258 h 3212258"/>
                    <a:gd name="connsiteX3" fmla="*/ 1601768 w 1601768"/>
                    <a:gd name="connsiteY3" fmla="*/ 3212258 h 3212258"/>
                    <a:gd name="connsiteX4" fmla="*/ 989768 w 1601768"/>
                    <a:gd name="connsiteY4" fmla="*/ 3212258 h 3212258"/>
                    <a:gd name="connsiteX5" fmla="*/ 989768 w 1601768"/>
                    <a:gd name="connsiteY5" fmla="*/ 3212258 h 3212258"/>
                    <a:gd name="connsiteX6" fmla="*/ 904708 w 1601768"/>
                    <a:gd name="connsiteY6" fmla="*/ 1062764 h 3212258"/>
                    <a:gd name="connsiteX7" fmla="*/ 276501 w 1601768"/>
                    <a:gd name="connsiteY7" fmla="*/ 1390793 h 3212258"/>
                    <a:gd name="connsiteX8" fmla="*/ 693588 w 1601768"/>
                    <a:gd name="connsiteY8" fmla="*/ 80 h 3212258"/>
                    <a:gd name="connsiteX0" fmla="*/ 693588 w 1601768"/>
                    <a:gd name="connsiteY0" fmla="*/ 80 h 3212258"/>
                    <a:gd name="connsiteX1" fmla="*/ 1563041 w 1601768"/>
                    <a:gd name="connsiteY1" fmla="*/ 954860 h 3212258"/>
                    <a:gd name="connsiteX2" fmla="*/ 1601768 w 1601768"/>
                    <a:gd name="connsiteY2" fmla="*/ 3212258 h 3212258"/>
                    <a:gd name="connsiteX3" fmla="*/ 1601768 w 1601768"/>
                    <a:gd name="connsiteY3" fmla="*/ 3212258 h 3212258"/>
                    <a:gd name="connsiteX4" fmla="*/ 989768 w 1601768"/>
                    <a:gd name="connsiteY4" fmla="*/ 3212258 h 3212258"/>
                    <a:gd name="connsiteX5" fmla="*/ 989768 w 1601768"/>
                    <a:gd name="connsiteY5" fmla="*/ 3212258 h 3212258"/>
                    <a:gd name="connsiteX6" fmla="*/ 904708 w 1601768"/>
                    <a:gd name="connsiteY6" fmla="*/ 1062764 h 3212258"/>
                    <a:gd name="connsiteX7" fmla="*/ 276501 w 1601768"/>
                    <a:gd name="connsiteY7" fmla="*/ 1390793 h 3212258"/>
                    <a:gd name="connsiteX8" fmla="*/ 693588 w 1601768"/>
                    <a:gd name="connsiteY8" fmla="*/ 80 h 3212258"/>
                    <a:gd name="connsiteX0" fmla="*/ 693588 w 1601768"/>
                    <a:gd name="connsiteY0" fmla="*/ 80 h 3212258"/>
                    <a:gd name="connsiteX1" fmla="*/ 1563041 w 1601768"/>
                    <a:gd name="connsiteY1" fmla="*/ 954860 h 3212258"/>
                    <a:gd name="connsiteX2" fmla="*/ 1601768 w 1601768"/>
                    <a:gd name="connsiteY2" fmla="*/ 3212258 h 3212258"/>
                    <a:gd name="connsiteX3" fmla="*/ 1601768 w 1601768"/>
                    <a:gd name="connsiteY3" fmla="*/ 3212258 h 3212258"/>
                    <a:gd name="connsiteX4" fmla="*/ 989768 w 1601768"/>
                    <a:gd name="connsiteY4" fmla="*/ 3212258 h 3212258"/>
                    <a:gd name="connsiteX5" fmla="*/ 989768 w 1601768"/>
                    <a:gd name="connsiteY5" fmla="*/ 3212258 h 3212258"/>
                    <a:gd name="connsiteX6" fmla="*/ 904708 w 1601768"/>
                    <a:gd name="connsiteY6" fmla="*/ 1062764 h 3212258"/>
                    <a:gd name="connsiteX7" fmla="*/ 276501 w 1601768"/>
                    <a:gd name="connsiteY7" fmla="*/ 1390793 h 3212258"/>
                    <a:gd name="connsiteX8" fmla="*/ 693588 w 1601768"/>
                    <a:gd name="connsiteY8" fmla="*/ 80 h 3212258"/>
                    <a:gd name="connsiteX0" fmla="*/ 693588 w 1601768"/>
                    <a:gd name="connsiteY0" fmla="*/ 80 h 3212258"/>
                    <a:gd name="connsiteX1" fmla="*/ 1563041 w 1601768"/>
                    <a:gd name="connsiteY1" fmla="*/ 954860 h 3212258"/>
                    <a:gd name="connsiteX2" fmla="*/ 1601768 w 1601768"/>
                    <a:gd name="connsiteY2" fmla="*/ 3212258 h 3212258"/>
                    <a:gd name="connsiteX3" fmla="*/ 1601768 w 1601768"/>
                    <a:gd name="connsiteY3" fmla="*/ 3212258 h 3212258"/>
                    <a:gd name="connsiteX4" fmla="*/ 989768 w 1601768"/>
                    <a:gd name="connsiteY4" fmla="*/ 3212258 h 3212258"/>
                    <a:gd name="connsiteX5" fmla="*/ 989768 w 1601768"/>
                    <a:gd name="connsiteY5" fmla="*/ 3212258 h 3212258"/>
                    <a:gd name="connsiteX6" fmla="*/ 904708 w 1601768"/>
                    <a:gd name="connsiteY6" fmla="*/ 1062764 h 3212258"/>
                    <a:gd name="connsiteX7" fmla="*/ 276501 w 1601768"/>
                    <a:gd name="connsiteY7" fmla="*/ 1390793 h 3212258"/>
                    <a:gd name="connsiteX8" fmla="*/ 693588 w 1601768"/>
                    <a:gd name="connsiteY8" fmla="*/ 80 h 3212258"/>
                    <a:gd name="connsiteX0" fmla="*/ 693588 w 1601768"/>
                    <a:gd name="connsiteY0" fmla="*/ 119 h 3212297"/>
                    <a:gd name="connsiteX1" fmla="*/ 1563041 w 1601768"/>
                    <a:gd name="connsiteY1" fmla="*/ 954899 h 3212297"/>
                    <a:gd name="connsiteX2" fmla="*/ 1601768 w 1601768"/>
                    <a:gd name="connsiteY2" fmla="*/ 3212297 h 3212297"/>
                    <a:gd name="connsiteX3" fmla="*/ 1601768 w 1601768"/>
                    <a:gd name="connsiteY3" fmla="*/ 3212297 h 3212297"/>
                    <a:gd name="connsiteX4" fmla="*/ 989768 w 1601768"/>
                    <a:gd name="connsiteY4" fmla="*/ 3212297 h 3212297"/>
                    <a:gd name="connsiteX5" fmla="*/ 989768 w 1601768"/>
                    <a:gd name="connsiteY5" fmla="*/ 3212297 h 3212297"/>
                    <a:gd name="connsiteX6" fmla="*/ 904708 w 1601768"/>
                    <a:gd name="connsiteY6" fmla="*/ 1062803 h 3212297"/>
                    <a:gd name="connsiteX7" fmla="*/ 276501 w 1601768"/>
                    <a:gd name="connsiteY7" fmla="*/ 1390832 h 3212297"/>
                    <a:gd name="connsiteX8" fmla="*/ 693588 w 1601768"/>
                    <a:gd name="connsiteY8" fmla="*/ 119 h 3212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01768" h="3212297">
                      <a:moveTo>
                        <a:pt x="693588" y="119"/>
                      </a:moveTo>
                      <a:cubicBezTo>
                        <a:pt x="979449" y="3664"/>
                        <a:pt x="1431633" y="-71482"/>
                        <a:pt x="1563041" y="954899"/>
                      </a:cubicBezTo>
                      <a:lnTo>
                        <a:pt x="1601768" y="3212297"/>
                      </a:lnTo>
                      <a:lnTo>
                        <a:pt x="1601768" y="3212297"/>
                      </a:lnTo>
                      <a:lnTo>
                        <a:pt x="989768" y="3212297"/>
                      </a:lnTo>
                      <a:lnTo>
                        <a:pt x="989768" y="3212297"/>
                      </a:lnTo>
                      <a:cubicBezTo>
                        <a:pt x="961415" y="2495799"/>
                        <a:pt x="964958" y="1779301"/>
                        <a:pt x="904708" y="1062803"/>
                      </a:cubicBezTo>
                      <a:cubicBezTo>
                        <a:pt x="781622" y="431278"/>
                        <a:pt x="46520" y="738644"/>
                        <a:pt x="276501" y="1390832"/>
                      </a:cubicBezTo>
                      <a:cubicBezTo>
                        <a:pt x="-283870" y="827698"/>
                        <a:pt x="84955" y="-9337"/>
                        <a:pt x="693588" y="1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1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orbel" panose="020B0503020204020204"/>
                    <a:ea typeface="맑은 고딕" panose="020B0503020000020004" pitchFamily="34" charset="-127"/>
                    <a:cs typeface="+mn-cs"/>
                  </a:endParaRPr>
                </a:p>
              </p:txBody>
            </p:sp>
          </p:grpSp>
          <p:sp>
            <p:nvSpPr>
              <p:cNvPr id="18" name="Frame 1">
                <a:extLst>
                  <a:ext uri="{FF2B5EF4-FFF2-40B4-BE49-F238E27FC236}">
                    <a16:creationId xmlns:a16="http://schemas.microsoft.com/office/drawing/2014/main" id="{1553877A-A312-F56E-0644-7F7C4E4C3598}"/>
                  </a:ext>
                </a:extLst>
              </p:cNvPr>
              <p:cNvSpPr/>
              <p:nvPr/>
            </p:nvSpPr>
            <p:spPr>
              <a:xfrm>
                <a:off x="3459679" y="2564932"/>
                <a:ext cx="981073" cy="1325555"/>
              </a:xfrm>
              <a:custGeom>
                <a:avLst/>
                <a:gdLst/>
                <a:ahLst/>
                <a:cxnLst/>
                <a:rect l="l" t="t" r="r" b="b"/>
                <a:pathLst>
                  <a:path w="2823581" h="3962432">
                    <a:moveTo>
                      <a:pt x="1366785" y="3230945"/>
                    </a:moveTo>
                    <a:cubicBezTo>
                      <a:pt x="1292218" y="3230945"/>
                      <a:pt x="1231770" y="3291393"/>
                      <a:pt x="1231770" y="3365960"/>
                    </a:cubicBezTo>
                    <a:cubicBezTo>
                      <a:pt x="1231770" y="3440527"/>
                      <a:pt x="1292218" y="3500975"/>
                      <a:pt x="1366785" y="3500975"/>
                    </a:cubicBezTo>
                    <a:cubicBezTo>
                      <a:pt x="1441352" y="3500975"/>
                      <a:pt x="1501800" y="3440527"/>
                      <a:pt x="1501800" y="3365960"/>
                    </a:cubicBezTo>
                    <a:cubicBezTo>
                      <a:pt x="1501800" y="3291393"/>
                      <a:pt x="1441352" y="3230945"/>
                      <a:pt x="1366785" y="3230945"/>
                    </a:cubicBezTo>
                    <a:close/>
                    <a:moveTo>
                      <a:pt x="1699205" y="3185940"/>
                    </a:moveTo>
                    <a:cubicBezTo>
                      <a:pt x="1674349" y="3185940"/>
                      <a:pt x="1654200" y="3206089"/>
                      <a:pt x="1654200" y="3230945"/>
                    </a:cubicBezTo>
                    <a:cubicBezTo>
                      <a:pt x="1654200" y="3255801"/>
                      <a:pt x="1674349" y="3275950"/>
                      <a:pt x="1699205" y="3275950"/>
                    </a:cubicBezTo>
                    <a:cubicBezTo>
                      <a:pt x="1724061" y="3275950"/>
                      <a:pt x="1744210" y="3255801"/>
                      <a:pt x="1744210" y="3230945"/>
                    </a:cubicBezTo>
                    <a:cubicBezTo>
                      <a:pt x="1744210" y="3206089"/>
                      <a:pt x="1724061" y="3185940"/>
                      <a:pt x="1699205" y="3185940"/>
                    </a:cubicBezTo>
                    <a:close/>
                    <a:moveTo>
                      <a:pt x="1501800" y="2830204"/>
                    </a:moveTo>
                    <a:cubicBezTo>
                      <a:pt x="1452089" y="2830204"/>
                      <a:pt x="1411790" y="2870503"/>
                      <a:pt x="1411790" y="2920214"/>
                    </a:cubicBezTo>
                    <a:cubicBezTo>
                      <a:pt x="1411790" y="2969925"/>
                      <a:pt x="1452089" y="3010224"/>
                      <a:pt x="1501800" y="3010224"/>
                    </a:cubicBezTo>
                    <a:cubicBezTo>
                      <a:pt x="1551511" y="3010224"/>
                      <a:pt x="1591810" y="2969925"/>
                      <a:pt x="1591810" y="2920214"/>
                    </a:cubicBezTo>
                    <a:cubicBezTo>
                      <a:pt x="1591810" y="2870503"/>
                      <a:pt x="1551511" y="2830204"/>
                      <a:pt x="1501800" y="2830204"/>
                    </a:cubicBezTo>
                    <a:close/>
                    <a:moveTo>
                      <a:pt x="322536" y="2413264"/>
                    </a:moveTo>
                    <a:lnTo>
                      <a:pt x="1264147" y="2413264"/>
                    </a:lnTo>
                    <a:lnTo>
                      <a:pt x="682536" y="3458376"/>
                    </a:lnTo>
                    <a:lnTo>
                      <a:pt x="898974" y="3458376"/>
                    </a:lnTo>
                    <a:lnTo>
                      <a:pt x="1480585" y="2413264"/>
                    </a:lnTo>
                    <a:lnTo>
                      <a:pt x="1978720" y="2413264"/>
                    </a:lnTo>
                    <a:lnTo>
                      <a:pt x="1978720" y="3628270"/>
                    </a:lnTo>
                    <a:lnTo>
                      <a:pt x="322536" y="3628270"/>
                    </a:lnTo>
                    <a:close/>
                    <a:moveTo>
                      <a:pt x="322536" y="2153598"/>
                    </a:moveTo>
                    <a:lnTo>
                      <a:pt x="682536" y="2153598"/>
                    </a:lnTo>
                    <a:lnTo>
                      <a:pt x="682536" y="2261598"/>
                    </a:lnTo>
                    <a:lnTo>
                      <a:pt x="322536" y="2261598"/>
                    </a:lnTo>
                    <a:close/>
                    <a:moveTo>
                      <a:pt x="322536" y="1870494"/>
                    </a:moveTo>
                    <a:lnTo>
                      <a:pt x="826536" y="1870494"/>
                    </a:lnTo>
                    <a:lnTo>
                      <a:pt x="826536" y="1978494"/>
                    </a:lnTo>
                    <a:lnTo>
                      <a:pt x="322536" y="1978494"/>
                    </a:lnTo>
                    <a:close/>
                    <a:moveTo>
                      <a:pt x="322536" y="1587391"/>
                    </a:moveTo>
                    <a:lnTo>
                      <a:pt x="682536" y="1587391"/>
                    </a:lnTo>
                    <a:lnTo>
                      <a:pt x="682536" y="1695391"/>
                    </a:lnTo>
                    <a:lnTo>
                      <a:pt x="322536" y="1695391"/>
                    </a:lnTo>
                    <a:close/>
                    <a:moveTo>
                      <a:pt x="322536" y="1304288"/>
                    </a:moveTo>
                    <a:lnTo>
                      <a:pt x="826536" y="1304288"/>
                    </a:lnTo>
                    <a:lnTo>
                      <a:pt x="826536" y="1412288"/>
                    </a:lnTo>
                    <a:lnTo>
                      <a:pt x="322536" y="1412288"/>
                    </a:lnTo>
                    <a:close/>
                    <a:moveTo>
                      <a:pt x="1733633" y="1039034"/>
                    </a:moveTo>
                    <a:lnTo>
                      <a:pt x="1735422" y="1042133"/>
                    </a:lnTo>
                    <a:lnTo>
                      <a:pt x="176045" y="1042133"/>
                    </a:lnTo>
                    <a:lnTo>
                      <a:pt x="176045" y="3786387"/>
                    </a:lnTo>
                    <a:lnTo>
                      <a:pt x="2128211" y="3786387"/>
                    </a:lnTo>
                    <a:lnTo>
                      <a:pt x="2128211" y="1722464"/>
                    </a:lnTo>
                    <a:lnTo>
                      <a:pt x="2131710" y="1728524"/>
                    </a:lnTo>
                    <a:lnTo>
                      <a:pt x="2527059" y="1040609"/>
                    </a:lnTo>
                    <a:lnTo>
                      <a:pt x="2244788" y="1040049"/>
                    </a:lnTo>
                    <a:lnTo>
                      <a:pt x="1480585" y="2413264"/>
                    </a:lnTo>
                    <a:lnTo>
                      <a:pt x="1264147" y="2413264"/>
                    </a:lnTo>
                    <a:lnTo>
                      <a:pt x="2028589" y="1039620"/>
                    </a:lnTo>
                    <a:close/>
                    <a:moveTo>
                      <a:pt x="2607143" y="0"/>
                    </a:moveTo>
                    <a:lnTo>
                      <a:pt x="2823581" y="0"/>
                    </a:lnTo>
                    <a:lnTo>
                      <a:pt x="2342071" y="865238"/>
                    </a:lnTo>
                    <a:lnTo>
                      <a:pt x="2823581" y="866194"/>
                    </a:lnTo>
                    <a:lnTo>
                      <a:pt x="2304256" y="1769829"/>
                    </a:lnTo>
                    <a:lnTo>
                      <a:pt x="2304256" y="3962432"/>
                    </a:lnTo>
                    <a:lnTo>
                      <a:pt x="0" y="3962432"/>
                    </a:lnTo>
                    <a:lnTo>
                      <a:pt x="0" y="866088"/>
                    </a:lnTo>
                    <a:lnTo>
                      <a:pt x="1767662" y="866088"/>
                    </a:lnTo>
                    <a:lnTo>
                      <a:pt x="1766512" y="864096"/>
                    </a:lnTo>
                    <a:lnTo>
                      <a:pt x="2125872" y="86480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/>
                  <a:ea typeface="맑은 고딕" panose="020B0503020000020004" pitchFamily="34" charset="-127"/>
                  <a:cs typeface="+mn-cs"/>
                </a:endParaRPr>
              </a:p>
            </p:txBody>
          </p:sp>
          <p:sp>
            <p:nvSpPr>
              <p:cNvPr id="19" name="Oval 21">
                <a:extLst>
                  <a:ext uri="{FF2B5EF4-FFF2-40B4-BE49-F238E27FC236}">
                    <a16:creationId xmlns:a16="http://schemas.microsoft.com/office/drawing/2014/main" id="{BFD35856-3FA6-5CF8-0137-A47729A4B208}"/>
                  </a:ext>
                </a:extLst>
              </p:cNvPr>
              <p:cNvSpPr/>
              <p:nvPr/>
            </p:nvSpPr>
            <p:spPr>
              <a:xfrm rot="14306008">
                <a:off x="5552875" y="2870125"/>
                <a:ext cx="1064408" cy="877308"/>
              </a:xfrm>
              <a:custGeom>
                <a:avLst/>
                <a:gdLst/>
                <a:ahLst/>
                <a:cxnLst/>
                <a:rect l="l" t="t" r="r" b="b"/>
                <a:pathLst>
                  <a:path w="4088377" h="3321003">
                    <a:moveTo>
                      <a:pt x="1365628" y="1622218"/>
                    </a:moveTo>
                    <a:cubicBezTo>
                      <a:pt x="1121373" y="1556771"/>
                      <a:pt x="870309" y="1701722"/>
                      <a:pt x="804861" y="1945977"/>
                    </a:cubicBezTo>
                    <a:cubicBezTo>
                      <a:pt x="739413" y="2190232"/>
                      <a:pt x="884365" y="2441296"/>
                      <a:pt x="1128620" y="2506744"/>
                    </a:cubicBezTo>
                    <a:cubicBezTo>
                      <a:pt x="1372875" y="2572191"/>
                      <a:pt x="1623939" y="2427240"/>
                      <a:pt x="1689387" y="2182985"/>
                    </a:cubicBezTo>
                    <a:cubicBezTo>
                      <a:pt x="1754835" y="1938730"/>
                      <a:pt x="1609883" y="1687666"/>
                      <a:pt x="1365628" y="1622218"/>
                    </a:cubicBezTo>
                    <a:close/>
                    <a:moveTo>
                      <a:pt x="1447099" y="1318163"/>
                    </a:moveTo>
                    <a:cubicBezTo>
                      <a:pt x="1859279" y="1428606"/>
                      <a:pt x="2103885" y="1852277"/>
                      <a:pt x="1993442" y="2264456"/>
                    </a:cubicBezTo>
                    <a:cubicBezTo>
                      <a:pt x="1882999" y="2676636"/>
                      <a:pt x="1459328" y="2921242"/>
                      <a:pt x="1047149" y="2810799"/>
                    </a:cubicBezTo>
                    <a:cubicBezTo>
                      <a:pt x="634969" y="2700356"/>
                      <a:pt x="390363" y="2276685"/>
                      <a:pt x="500806" y="1864505"/>
                    </a:cubicBezTo>
                    <a:cubicBezTo>
                      <a:pt x="611249" y="1452326"/>
                      <a:pt x="1034920" y="1207720"/>
                      <a:pt x="1447099" y="1318163"/>
                    </a:cubicBezTo>
                    <a:close/>
                    <a:moveTo>
                      <a:pt x="1476725" y="1207597"/>
                    </a:moveTo>
                    <a:cubicBezTo>
                      <a:pt x="1003481" y="1080792"/>
                      <a:pt x="517045" y="1361635"/>
                      <a:pt x="390240" y="1834879"/>
                    </a:cubicBezTo>
                    <a:cubicBezTo>
                      <a:pt x="263435" y="2308124"/>
                      <a:pt x="544279" y="2794559"/>
                      <a:pt x="1017523" y="2921365"/>
                    </a:cubicBezTo>
                    <a:cubicBezTo>
                      <a:pt x="1490767" y="3048170"/>
                      <a:pt x="1977202" y="2767326"/>
                      <a:pt x="2104008" y="2294082"/>
                    </a:cubicBezTo>
                    <a:cubicBezTo>
                      <a:pt x="2230813" y="1820838"/>
                      <a:pt x="1949969" y="1334403"/>
                      <a:pt x="1476725" y="1207597"/>
                    </a:cubicBezTo>
                    <a:close/>
                    <a:moveTo>
                      <a:pt x="3290290" y="1590224"/>
                    </a:moveTo>
                    <a:cubicBezTo>
                      <a:pt x="3269727" y="1586016"/>
                      <a:pt x="3248437" y="1583806"/>
                      <a:pt x="3226630" y="1583806"/>
                    </a:cubicBezTo>
                    <a:cubicBezTo>
                      <a:pt x="3052179" y="1583806"/>
                      <a:pt x="2910758" y="1725227"/>
                      <a:pt x="2910758" y="1899678"/>
                    </a:cubicBezTo>
                    <a:cubicBezTo>
                      <a:pt x="2910758" y="2074130"/>
                      <a:pt x="3052179" y="2215551"/>
                      <a:pt x="3226630" y="2215550"/>
                    </a:cubicBezTo>
                    <a:cubicBezTo>
                      <a:pt x="3401082" y="2215551"/>
                      <a:pt x="3542503" y="2074130"/>
                      <a:pt x="3542502" y="1899678"/>
                    </a:cubicBezTo>
                    <a:cubicBezTo>
                      <a:pt x="3542503" y="1747033"/>
                      <a:pt x="3434228" y="1619677"/>
                      <a:pt x="3290290" y="1590224"/>
                    </a:cubicBezTo>
                    <a:close/>
                    <a:moveTo>
                      <a:pt x="3334055" y="1377473"/>
                    </a:moveTo>
                    <a:cubicBezTo>
                      <a:pt x="3576950" y="1427177"/>
                      <a:pt x="3759665" y="1642090"/>
                      <a:pt x="3759665" y="1899678"/>
                    </a:cubicBezTo>
                    <a:cubicBezTo>
                      <a:pt x="3759665" y="2194064"/>
                      <a:pt x="3521017" y="2432713"/>
                      <a:pt x="3226630" y="2432713"/>
                    </a:cubicBezTo>
                    <a:cubicBezTo>
                      <a:pt x="2932244" y="2432712"/>
                      <a:pt x="2693596" y="2194065"/>
                      <a:pt x="2693596" y="1899678"/>
                    </a:cubicBezTo>
                    <a:cubicBezTo>
                      <a:pt x="2693596" y="1605292"/>
                      <a:pt x="2932244" y="1366644"/>
                      <a:pt x="3226630" y="1366644"/>
                    </a:cubicBezTo>
                    <a:cubicBezTo>
                      <a:pt x="3263429" y="1366644"/>
                      <a:pt x="3299356" y="1370373"/>
                      <a:pt x="3334055" y="1377473"/>
                    </a:cubicBezTo>
                    <a:close/>
                    <a:moveTo>
                      <a:pt x="1391137" y="789478"/>
                    </a:moveTo>
                    <a:lnTo>
                      <a:pt x="1759910" y="888290"/>
                    </a:lnTo>
                    <a:lnTo>
                      <a:pt x="1754625" y="1202375"/>
                    </a:lnTo>
                    <a:lnTo>
                      <a:pt x="1744979" y="1199790"/>
                    </a:lnTo>
                    <a:cubicBezTo>
                      <a:pt x="1823578" y="1244024"/>
                      <a:pt x="1894617" y="1298265"/>
                      <a:pt x="1954704" y="1362586"/>
                    </a:cubicBezTo>
                    <a:lnTo>
                      <a:pt x="2234317" y="1293059"/>
                    </a:lnTo>
                    <a:lnTo>
                      <a:pt x="2413554" y="1630152"/>
                    </a:lnTo>
                    <a:lnTo>
                      <a:pt x="2214321" y="1809770"/>
                    </a:lnTo>
                    <a:cubicBezTo>
                      <a:pt x="2239296" y="1900740"/>
                      <a:pt x="2251067" y="1995997"/>
                      <a:pt x="2246841" y="2092825"/>
                    </a:cubicBezTo>
                    <a:lnTo>
                      <a:pt x="2495698" y="2230974"/>
                    </a:lnTo>
                    <a:lnTo>
                      <a:pt x="2396885" y="2599747"/>
                    </a:lnTo>
                    <a:lnTo>
                      <a:pt x="2094912" y="2594668"/>
                    </a:lnTo>
                    <a:cubicBezTo>
                      <a:pt x="2056732" y="2658461"/>
                      <a:pt x="2010475" y="2715996"/>
                      <a:pt x="1958644" y="2767359"/>
                    </a:cubicBezTo>
                    <a:lnTo>
                      <a:pt x="2057814" y="3026193"/>
                    </a:lnTo>
                    <a:lnTo>
                      <a:pt x="1745078" y="3245174"/>
                    </a:lnTo>
                    <a:lnTo>
                      <a:pt x="1507869" y="3039237"/>
                    </a:lnTo>
                    <a:lnTo>
                      <a:pt x="1536736" y="3019025"/>
                    </a:lnTo>
                    <a:cubicBezTo>
                      <a:pt x="1445878" y="3048429"/>
                      <a:pt x="1349798" y="3062567"/>
                      <a:pt x="1251837" y="3062021"/>
                    </a:cubicBezTo>
                    <a:lnTo>
                      <a:pt x="1108065" y="3321003"/>
                    </a:lnTo>
                    <a:lnTo>
                      <a:pt x="739291" y="3222191"/>
                    </a:lnTo>
                    <a:lnTo>
                      <a:pt x="744274" y="2926021"/>
                    </a:lnTo>
                    <a:cubicBezTo>
                      <a:pt x="666128" y="2881484"/>
                      <a:pt x="595548" y="2827017"/>
                      <a:pt x="535891" y="2762576"/>
                    </a:cubicBezTo>
                    <a:lnTo>
                      <a:pt x="540671" y="2772825"/>
                    </a:lnTo>
                    <a:lnTo>
                      <a:pt x="232276" y="2832568"/>
                    </a:lnTo>
                    <a:lnTo>
                      <a:pt x="70927" y="2486556"/>
                    </a:lnTo>
                    <a:lnTo>
                      <a:pt x="279495" y="2317444"/>
                    </a:lnTo>
                    <a:cubicBezTo>
                      <a:pt x="257233" y="2235849"/>
                      <a:pt x="245603" y="2150814"/>
                      <a:pt x="245586" y="2064274"/>
                    </a:cubicBezTo>
                    <a:lnTo>
                      <a:pt x="0" y="1927940"/>
                    </a:lnTo>
                    <a:lnTo>
                      <a:pt x="98812" y="1559167"/>
                    </a:lnTo>
                    <a:lnTo>
                      <a:pt x="380240" y="1563901"/>
                    </a:lnTo>
                    <a:cubicBezTo>
                      <a:pt x="418421" y="1496524"/>
                      <a:pt x="464524" y="1435092"/>
                      <a:pt x="516679" y="1380105"/>
                    </a:cubicBezTo>
                    <a:lnTo>
                      <a:pt x="422419" y="1089378"/>
                    </a:lnTo>
                    <a:lnTo>
                      <a:pt x="746189" y="887063"/>
                    </a:lnTo>
                    <a:lnTo>
                      <a:pt x="972292" y="1105134"/>
                    </a:lnTo>
                    <a:lnTo>
                      <a:pt x="970019" y="1106554"/>
                    </a:lnTo>
                    <a:cubicBezTo>
                      <a:pt x="1058903" y="1078586"/>
                      <a:pt x="1152743" y="1065659"/>
                      <a:pt x="1248316" y="1066709"/>
                    </a:cubicBezTo>
                    <a:lnTo>
                      <a:pt x="1238669" y="1064125"/>
                    </a:lnTo>
                    <a:close/>
                    <a:moveTo>
                      <a:pt x="3349970" y="1300109"/>
                    </a:moveTo>
                    <a:cubicBezTo>
                      <a:pt x="3310130" y="1291957"/>
                      <a:pt x="3268880" y="1287676"/>
                      <a:pt x="3226630" y="1287676"/>
                    </a:cubicBezTo>
                    <a:cubicBezTo>
                      <a:pt x="2888631" y="1287676"/>
                      <a:pt x="2614628" y="1561679"/>
                      <a:pt x="2614628" y="1899678"/>
                    </a:cubicBezTo>
                    <a:cubicBezTo>
                      <a:pt x="2614628" y="2237678"/>
                      <a:pt x="2888630" y="2511680"/>
                      <a:pt x="3226630" y="2511681"/>
                    </a:cubicBezTo>
                    <a:cubicBezTo>
                      <a:pt x="3564630" y="2511681"/>
                      <a:pt x="3838633" y="2237678"/>
                      <a:pt x="3838633" y="1899678"/>
                    </a:cubicBezTo>
                    <a:cubicBezTo>
                      <a:pt x="3838632" y="1603928"/>
                      <a:pt x="3628849" y="1357176"/>
                      <a:pt x="3349970" y="1300109"/>
                    </a:cubicBezTo>
                    <a:close/>
                    <a:moveTo>
                      <a:pt x="3358324" y="1024334"/>
                    </a:moveTo>
                    <a:lnTo>
                      <a:pt x="3410883" y="1234575"/>
                    </a:lnTo>
                    <a:lnTo>
                      <a:pt x="3403994" y="1234575"/>
                    </a:lnTo>
                    <a:cubicBezTo>
                      <a:pt x="3464268" y="1250018"/>
                      <a:pt x="3521292" y="1273478"/>
                      <a:pt x="3572818" y="1305612"/>
                    </a:cubicBezTo>
                    <a:lnTo>
                      <a:pt x="3746730" y="1209354"/>
                    </a:lnTo>
                    <a:lnTo>
                      <a:pt x="3926358" y="1401981"/>
                    </a:lnTo>
                    <a:lnTo>
                      <a:pt x="3825667" y="1557247"/>
                    </a:lnTo>
                    <a:cubicBezTo>
                      <a:pt x="3858552" y="1613408"/>
                      <a:pt x="3883404" y="1674784"/>
                      <a:pt x="3897877" y="1740062"/>
                    </a:cubicBezTo>
                    <a:lnTo>
                      <a:pt x="4088377" y="1787686"/>
                    </a:lnTo>
                    <a:lnTo>
                      <a:pt x="4088377" y="2051071"/>
                    </a:lnTo>
                    <a:lnTo>
                      <a:pt x="3886243" y="2101605"/>
                    </a:lnTo>
                    <a:cubicBezTo>
                      <a:pt x="3872191" y="2150933"/>
                      <a:pt x="3851639" y="2197531"/>
                      <a:pt x="3826272" y="2241013"/>
                    </a:cubicBezTo>
                    <a:lnTo>
                      <a:pt x="3938572" y="2395786"/>
                    </a:lnTo>
                    <a:lnTo>
                      <a:pt x="3769272" y="2597551"/>
                    </a:lnTo>
                    <a:lnTo>
                      <a:pt x="3574432" y="2502674"/>
                    </a:lnTo>
                    <a:lnTo>
                      <a:pt x="3590059" y="2484050"/>
                    </a:lnTo>
                    <a:cubicBezTo>
                      <a:pt x="3534764" y="2519868"/>
                      <a:pt x="3473263" y="2546445"/>
                      <a:pt x="3407886" y="2563572"/>
                    </a:cubicBezTo>
                    <a:lnTo>
                      <a:pt x="3358323" y="2761823"/>
                    </a:lnTo>
                    <a:lnTo>
                      <a:pt x="3094938" y="2761823"/>
                    </a:lnTo>
                    <a:lnTo>
                      <a:pt x="3045375" y="2563574"/>
                    </a:lnTo>
                    <a:cubicBezTo>
                      <a:pt x="2985349" y="2547848"/>
                      <a:pt x="2928591" y="2524155"/>
                      <a:pt x="2877330" y="2491865"/>
                    </a:cubicBezTo>
                    <a:lnTo>
                      <a:pt x="2882346" y="2497841"/>
                    </a:lnTo>
                    <a:lnTo>
                      <a:pt x="2687507" y="2592718"/>
                    </a:lnTo>
                    <a:lnTo>
                      <a:pt x="2518206" y="2390954"/>
                    </a:lnTo>
                    <a:lnTo>
                      <a:pt x="2626994" y="2241021"/>
                    </a:lnTo>
                    <a:cubicBezTo>
                      <a:pt x="2597591" y="2190623"/>
                      <a:pt x="2574657" y="2136035"/>
                      <a:pt x="2559194" y="2078370"/>
                    </a:cubicBezTo>
                    <a:lnTo>
                      <a:pt x="2371198" y="2031371"/>
                    </a:lnTo>
                    <a:lnTo>
                      <a:pt x="2371198" y="1767986"/>
                    </a:lnTo>
                    <a:lnTo>
                      <a:pt x="2559579" y="1720890"/>
                    </a:lnTo>
                    <a:cubicBezTo>
                      <a:pt x="2572992" y="1669175"/>
                      <a:pt x="2592745" y="1620006"/>
                      <a:pt x="2617681" y="1574051"/>
                    </a:cubicBezTo>
                    <a:lnTo>
                      <a:pt x="2502958" y="1397149"/>
                    </a:lnTo>
                    <a:lnTo>
                      <a:pt x="2682587" y="1204520"/>
                    </a:lnTo>
                    <a:lnTo>
                      <a:pt x="2872193" y="1309466"/>
                    </a:lnTo>
                    <a:lnTo>
                      <a:pt x="2870932" y="1310818"/>
                    </a:lnTo>
                    <a:cubicBezTo>
                      <a:pt x="2925169" y="1276310"/>
                      <a:pt x="2985393" y="1250941"/>
                      <a:pt x="3049268" y="1234575"/>
                    </a:cubicBezTo>
                    <a:lnTo>
                      <a:pt x="3042378" y="1234576"/>
                    </a:lnTo>
                    <a:lnTo>
                      <a:pt x="3094939" y="1024334"/>
                    </a:lnTo>
                    <a:close/>
                    <a:moveTo>
                      <a:pt x="2786480" y="402820"/>
                    </a:moveTo>
                    <a:cubicBezTo>
                      <a:pt x="2745900" y="389943"/>
                      <a:pt x="2701172" y="388627"/>
                      <a:pt x="2657264" y="401580"/>
                    </a:cubicBezTo>
                    <a:cubicBezTo>
                      <a:pt x="2540176" y="436121"/>
                      <a:pt x="2473258" y="559041"/>
                      <a:pt x="2507800" y="676128"/>
                    </a:cubicBezTo>
                    <a:cubicBezTo>
                      <a:pt x="2542340" y="793216"/>
                      <a:pt x="2665260" y="860133"/>
                      <a:pt x="2782348" y="825592"/>
                    </a:cubicBezTo>
                    <a:cubicBezTo>
                      <a:pt x="2899435" y="791051"/>
                      <a:pt x="2966353" y="668132"/>
                      <a:pt x="2931812" y="551045"/>
                    </a:cubicBezTo>
                    <a:cubicBezTo>
                      <a:pt x="2910223" y="477864"/>
                      <a:pt x="2854113" y="424282"/>
                      <a:pt x="2786480" y="402820"/>
                    </a:cubicBezTo>
                    <a:close/>
                    <a:moveTo>
                      <a:pt x="2932202" y="47278"/>
                    </a:moveTo>
                    <a:lnTo>
                      <a:pt x="3090904" y="140999"/>
                    </a:lnTo>
                    <a:lnTo>
                      <a:pt x="3054065" y="265147"/>
                    </a:lnTo>
                    <a:cubicBezTo>
                      <a:pt x="3087256" y="296329"/>
                      <a:pt x="3116089" y="332603"/>
                      <a:pt x="3138727" y="373550"/>
                    </a:cubicBezTo>
                    <a:lnTo>
                      <a:pt x="3276016" y="367796"/>
                    </a:lnTo>
                    <a:lnTo>
                      <a:pt x="3328165" y="544574"/>
                    </a:lnTo>
                    <a:lnTo>
                      <a:pt x="3202503" y="618514"/>
                    </a:lnTo>
                    <a:cubicBezTo>
                      <a:pt x="3202838" y="654403"/>
                      <a:pt x="3198271" y="689748"/>
                      <a:pt x="3189855" y="723955"/>
                    </a:cubicBezTo>
                    <a:lnTo>
                      <a:pt x="3295873" y="805599"/>
                    </a:lnTo>
                    <a:lnTo>
                      <a:pt x="3222192" y="974540"/>
                    </a:lnTo>
                    <a:lnTo>
                      <a:pt x="3072634" y="949439"/>
                    </a:lnTo>
                    <a:lnTo>
                      <a:pt x="3079435" y="933845"/>
                    </a:lnTo>
                    <a:cubicBezTo>
                      <a:pt x="3049413" y="968833"/>
                      <a:pt x="3013398" y="998848"/>
                      <a:pt x="2972910" y="1023288"/>
                    </a:cubicBezTo>
                    <a:lnTo>
                      <a:pt x="2978897" y="1166163"/>
                    </a:lnTo>
                    <a:lnTo>
                      <a:pt x="2802119" y="1218312"/>
                    </a:lnTo>
                    <a:lnTo>
                      <a:pt x="2729602" y="1095065"/>
                    </a:lnTo>
                    <a:cubicBezTo>
                      <a:pt x="2686199" y="1096396"/>
                      <a:pt x="2643414" y="1091732"/>
                      <a:pt x="2602615" y="1080209"/>
                    </a:cubicBezTo>
                    <a:lnTo>
                      <a:pt x="2607165" y="1083226"/>
                    </a:lnTo>
                    <a:lnTo>
                      <a:pt x="2495179" y="1185484"/>
                    </a:lnTo>
                    <a:lnTo>
                      <a:pt x="2341599" y="1083585"/>
                    </a:lnTo>
                    <a:lnTo>
                      <a:pt x="2384929" y="961414"/>
                    </a:lnTo>
                    <a:cubicBezTo>
                      <a:pt x="2355215" y="933409"/>
                      <a:pt x="2329015" y="901312"/>
                      <a:pt x="2307218" y="865670"/>
                    </a:cubicBezTo>
                    <a:lnTo>
                      <a:pt x="2171734" y="871348"/>
                    </a:lnTo>
                    <a:lnTo>
                      <a:pt x="2119584" y="694571"/>
                    </a:lnTo>
                    <a:lnTo>
                      <a:pt x="2236697" y="625662"/>
                    </a:lnTo>
                    <a:cubicBezTo>
                      <a:pt x="2235459" y="588297"/>
                      <a:pt x="2238982" y="551385"/>
                      <a:pt x="2246620" y="515603"/>
                    </a:cubicBezTo>
                    <a:lnTo>
                      <a:pt x="2134594" y="419585"/>
                    </a:lnTo>
                    <a:lnTo>
                      <a:pt x="2217016" y="254732"/>
                    </a:lnTo>
                    <a:lnTo>
                      <a:pt x="2365055" y="287627"/>
                    </a:lnTo>
                    <a:lnTo>
                      <a:pt x="2364476" y="288784"/>
                    </a:lnTo>
                    <a:cubicBezTo>
                      <a:pt x="2394046" y="254885"/>
                      <a:pt x="2429444" y="225933"/>
                      <a:pt x="2469075" y="202302"/>
                    </a:cubicBezTo>
                    <a:lnTo>
                      <a:pt x="2464452" y="203666"/>
                    </a:lnTo>
                    <a:lnTo>
                      <a:pt x="2458102" y="52150"/>
                    </a:lnTo>
                    <a:lnTo>
                      <a:pt x="2634880" y="0"/>
                    </a:lnTo>
                    <a:lnTo>
                      <a:pt x="2711784" y="130703"/>
                    </a:lnTo>
                    <a:lnTo>
                      <a:pt x="2707159" y="132067"/>
                    </a:lnTo>
                    <a:cubicBezTo>
                      <a:pt x="2750672" y="130497"/>
                      <a:pt x="2793590" y="134953"/>
                      <a:pt x="2834535" y="1463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1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orbel" panose="020B0503020204020204"/>
                  <a:ea typeface="맑은 고딕" panose="020B0503020000020004" pitchFamily="34" charset="-127"/>
                  <a:cs typeface="+mn-cs"/>
                </a:endParaRPr>
              </a:p>
            </p:txBody>
          </p:sp>
        </p:grpSp>
        <p:sp>
          <p:nvSpPr>
            <p:cNvPr id="8" name="Freeform: Shape 4">
              <a:extLst>
                <a:ext uri="{FF2B5EF4-FFF2-40B4-BE49-F238E27FC236}">
                  <a16:creationId xmlns:a16="http://schemas.microsoft.com/office/drawing/2014/main" id="{98C53A72-A624-358F-9537-443BEB2B9797}"/>
                </a:ext>
              </a:extLst>
            </p:cNvPr>
            <p:cNvSpPr/>
            <p:nvPr/>
          </p:nvSpPr>
          <p:spPr>
            <a:xfrm>
              <a:off x="9595163" y="303534"/>
              <a:ext cx="347365" cy="451246"/>
            </a:xfrm>
            <a:custGeom>
              <a:avLst/>
              <a:gdLst/>
              <a:ahLst/>
              <a:cxnLst/>
              <a:rect l="l" t="t" r="r" b="b"/>
              <a:pathLst>
                <a:path w="347365" h="451246">
                  <a:moveTo>
                    <a:pt x="170260" y="0"/>
                  </a:moveTo>
                  <a:cubicBezTo>
                    <a:pt x="202605" y="0"/>
                    <a:pt x="231131" y="5209"/>
                    <a:pt x="255836" y="15627"/>
                  </a:cubicBezTo>
                  <a:cubicBezTo>
                    <a:pt x="280541" y="26045"/>
                    <a:pt x="299542" y="41374"/>
                    <a:pt x="312837" y="61614"/>
                  </a:cubicBezTo>
                  <a:cubicBezTo>
                    <a:pt x="326132" y="81855"/>
                    <a:pt x="333276" y="104775"/>
                    <a:pt x="334268" y="130373"/>
                  </a:cubicBezTo>
                  <a:lnTo>
                    <a:pt x="278904" y="134540"/>
                  </a:lnTo>
                  <a:cubicBezTo>
                    <a:pt x="275928" y="106957"/>
                    <a:pt x="265857" y="86121"/>
                    <a:pt x="248692" y="72032"/>
                  </a:cubicBezTo>
                  <a:cubicBezTo>
                    <a:pt x="231527" y="57943"/>
                    <a:pt x="206177" y="50899"/>
                    <a:pt x="172641" y="50899"/>
                  </a:cubicBezTo>
                  <a:cubicBezTo>
                    <a:pt x="137716" y="50899"/>
                    <a:pt x="112266" y="57298"/>
                    <a:pt x="96292" y="70098"/>
                  </a:cubicBezTo>
                  <a:cubicBezTo>
                    <a:pt x="80318" y="82897"/>
                    <a:pt x="72331" y="98325"/>
                    <a:pt x="72331" y="116383"/>
                  </a:cubicBezTo>
                  <a:cubicBezTo>
                    <a:pt x="72331" y="132060"/>
                    <a:pt x="77986" y="144958"/>
                    <a:pt x="89297" y="155079"/>
                  </a:cubicBezTo>
                  <a:cubicBezTo>
                    <a:pt x="100410" y="165199"/>
                    <a:pt x="129431" y="175567"/>
                    <a:pt x="176362" y="186184"/>
                  </a:cubicBezTo>
                  <a:cubicBezTo>
                    <a:pt x="223292" y="196800"/>
                    <a:pt x="255489" y="206077"/>
                    <a:pt x="272951" y="214014"/>
                  </a:cubicBezTo>
                  <a:cubicBezTo>
                    <a:pt x="298351" y="225722"/>
                    <a:pt x="317104" y="240555"/>
                    <a:pt x="329208" y="258514"/>
                  </a:cubicBezTo>
                  <a:cubicBezTo>
                    <a:pt x="341313" y="276473"/>
                    <a:pt x="347365" y="297160"/>
                    <a:pt x="347365" y="320575"/>
                  </a:cubicBezTo>
                  <a:cubicBezTo>
                    <a:pt x="347365" y="343793"/>
                    <a:pt x="340718" y="365670"/>
                    <a:pt x="327422" y="386209"/>
                  </a:cubicBezTo>
                  <a:cubicBezTo>
                    <a:pt x="314127" y="406747"/>
                    <a:pt x="295027" y="422721"/>
                    <a:pt x="270123" y="434131"/>
                  </a:cubicBezTo>
                  <a:cubicBezTo>
                    <a:pt x="245220" y="445541"/>
                    <a:pt x="217190" y="451246"/>
                    <a:pt x="186036" y="451246"/>
                  </a:cubicBezTo>
                  <a:cubicBezTo>
                    <a:pt x="146547" y="451246"/>
                    <a:pt x="113457" y="445492"/>
                    <a:pt x="86767" y="433982"/>
                  </a:cubicBezTo>
                  <a:cubicBezTo>
                    <a:pt x="60077" y="422473"/>
                    <a:pt x="39142" y="405159"/>
                    <a:pt x="23962" y="382041"/>
                  </a:cubicBezTo>
                  <a:cubicBezTo>
                    <a:pt x="8781" y="358923"/>
                    <a:pt x="794" y="332779"/>
                    <a:pt x="0" y="303609"/>
                  </a:cubicBezTo>
                  <a:lnTo>
                    <a:pt x="54472" y="298846"/>
                  </a:lnTo>
                  <a:cubicBezTo>
                    <a:pt x="57051" y="320675"/>
                    <a:pt x="63054" y="338584"/>
                    <a:pt x="72480" y="352573"/>
                  </a:cubicBezTo>
                  <a:cubicBezTo>
                    <a:pt x="81906" y="366563"/>
                    <a:pt x="96540" y="377874"/>
                    <a:pt x="116384" y="386506"/>
                  </a:cubicBezTo>
                  <a:cubicBezTo>
                    <a:pt x="136228" y="395138"/>
                    <a:pt x="158552" y="399454"/>
                    <a:pt x="183357" y="399454"/>
                  </a:cubicBezTo>
                  <a:cubicBezTo>
                    <a:pt x="205383" y="399454"/>
                    <a:pt x="224830" y="396180"/>
                    <a:pt x="241697" y="389632"/>
                  </a:cubicBezTo>
                  <a:cubicBezTo>
                    <a:pt x="258565" y="383083"/>
                    <a:pt x="271116" y="374104"/>
                    <a:pt x="279351" y="362694"/>
                  </a:cubicBezTo>
                  <a:cubicBezTo>
                    <a:pt x="287586" y="351284"/>
                    <a:pt x="291704" y="338832"/>
                    <a:pt x="291704" y="325338"/>
                  </a:cubicBezTo>
                  <a:cubicBezTo>
                    <a:pt x="291704" y="311646"/>
                    <a:pt x="287735" y="299690"/>
                    <a:pt x="279797" y="289470"/>
                  </a:cubicBezTo>
                  <a:cubicBezTo>
                    <a:pt x="271860" y="279251"/>
                    <a:pt x="258763" y="270668"/>
                    <a:pt x="240507" y="263723"/>
                  </a:cubicBezTo>
                  <a:cubicBezTo>
                    <a:pt x="228799" y="259159"/>
                    <a:pt x="202903" y="252065"/>
                    <a:pt x="162818" y="242441"/>
                  </a:cubicBezTo>
                  <a:cubicBezTo>
                    <a:pt x="122734" y="232816"/>
                    <a:pt x="94655" y="223738"/>
                    <a:pt x="78582" y="215205"/>
                  </a:cubicBezTo>
                  <a:cubicBezTo>
                    <a:pt x="57746" y="204291"/>
                    <a:pt x="42218" y="190748"/>
                    <a:pt x="31998" y="174575"/>
                  </a:cubicBezTo>
                  <a:cubicBezTo>
                    <a:pt x="21779" y="158402"/>
                    <a:pt x="16669" y="140295"/>
                    <a:pt x="16669" y="120253"/>
                  </a:cubicBezTo>
                  <a:cubicBezTo>
                    <a:pt x="16669" y="98226"/>
                    <a:pt x="22920" y="77638"/>
                    <a:pt x="35422" y="58489"/>
                  </a:cubicBezTo>
                  <a:cubicBezTo>
                    <a:pt x="47923" y="39340"/>
                    <a:pt x="66179" y="24804"/>
                    <a:pt x="90190" y="14882"/>
                  </a:cubicBezTo>
                  <a:cubicBezTo>
                    <a:pt x="114201" y="4961"/>
                    <a:pt x="140891" y="0"/>
                    <a:pt x="17026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9" name="Freeform: Shape 5">
              <a:extLst>
                <a:ext uri="{FF2B5EF4-FFF2-40B4-BE49-F238E27FC236}">
                  <a16:creationId xmlns:a16="http://schemas.microsoft.com/office/drawing/2014/main" id="{918C5395-B21E-BD1C-4FA8-89B04263F452}"/>
                </a:ext>
              </a:extLst>
            </p:cNvPr>
            <p:cNvSpPr/>
            <p:nvPr/>
          </p:nvSpPr>
          <p:spPr>
            <a:xfrm>
              <a:off x="10044898" y="318416"/>
              <a:ext cx="345876" cy="436364"/>
            </a:xfrm>
            <a:custGeom>
              <a:avLst/>
              <a:gdLst/>
              <a:ahLst/>
              <a:cxnLst/>
              <a:rect l="l" t="t" r="r" b="b"/>
              <a:pathLst>
                <a:path w="345876" h="436364">
                  <a:moveTo>
                    <a:pt x="0" y="0"/>
                  </a:moveTo>
                  <a:lnTo>
                    <a:pt x="345876" y="0"/>
                  </a:lnTo>
                  <a:lnTo>
                    <a:pt x="345876" y="51495"/>
                  </a:lnTo>
                  <a:lnTo>
                    <a:pt x="201513" y="51495"/>
                  </a:lnTo>
                  <a:lnTo>
                    <a:pt x="201513" y="436364"/>
                  </a:lnTo>
                  <a:lnTo>
                    <a:pt x="143768" y="436364"/>
                  </a:lnTo>
                  <a:lnTo>
                    <a:pt x="143768" y="51495"/>
                  </a:lnTo>
                  <a:lnTo>
                    <a:pt x="0" y="514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10" name="Freeform: Shape 6">
              <a:extLst>
                <a:ext uri="{FF2B5EF4-FFF2-40B4-BE49-F238E27FC236}">
                  <a16:creationId xmlns:a16="http://schemas.microsoft.com/office/drawing/2014/main" id="{D02FBE7C-B575-A291-4359-F29612BA72BC}"/>
                </a:ext>
              </a:extLst>
            </p:cNvPr>
            <p:cNvSpPr/>
            <p:nvPr/>
          </p:nvSpPr>
          <p:spPr>
            <a:xfrm>
              <a:off x="10531244" y="318416"/>
              <a:ext cx="325636" cy="436364"/>
            </a:xfrm>
            <a:custGeom>
              <a:avLst/>
              <a:gdLst/>
              <a:ahLst/>
              <a:cxnLst/>
              <a:rect l="l" t="t" r="r" b="b"/>
              <a:pathLst>
                <a:path w="325636" h="436364">
                  <a:moveTo>
                    <a:pt x="0" y="0"/>
                  </a:moveTo>
                  <a:lnTo>
                    <a:pt x="315516" y="0"/>
                  </a:lnTo>
                  <a:lnTo>
                    <a:pt x="315516" y="51495"/>
                  </a:lnTo>
                  <a:lnTo>
                    <a:pt x="57746" y="51495"/>
                  </a:lnTo>
                  <a:lnTo>
                    <a:pt x="57746" y="185142"/>
                  </a:lnTo>
                  <a:lnTo>
                    <a:pt x="299145" y="185142"/>
                  </a:lnTo>
                  <a:lnTo>
                    <a:pt x="299145" y="236339"/>
                  </a:lnTo>
                  <a:lnTo>
                    <a:pt x="57746" y="236339"/>
                  </a:lnTo>
                  <a:lnTo>
                    <a:pt x="57746" y="384870"/>
                  </a:lnTo>
                  <a:lnTo>
                    <a:pt x="325636" y="384870"/>
                  </a:lnTo>
                  <a:lnTo>
                    <a:pt x="325636" y="436364"/>
                  </a:lnTo>
                  <a:lnTo>
                    <a:pt x="0" y="4363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11" name="Freeform: Shape 7">
              <a:extLst>
                <a:ext uri="{FF2B5EF4-FFF2-40B4-BE49-F238E27FC236}">
                  <a16:creationId xmlns:a16="http://schemas.microsoft.com/office/drawing/2014/main" id="{29E15641-0362-5A24-E12D-6818F4A6A90E}"/>
                </a:ext>
              </a:extLst>
            </p:cNvPr>
            <p:cNvSpPr/>
            <p:nvPr/>
          </p:nvSpPr>
          <p:spPr>
            <a:xfrm>
              <a:off x="10959250" y="318416"/>
              <a:ext cx="408385" cy="436364"/>
            </a:xfrm>
            <a:custGeom>
              <a:avLst/>
              <a:gdLst/>
              <a:ahLst/>
              <a:cxnLst/>
              <a:rect l="l" t="t" r="r" b="b"/>
              <a:pathLst>
                <a:path w="408385" h="436364">
                  <a:moveTo>
                    <a:pt x="197346" y="45839"/>
                  </a:moveTo>
                  <a:cubicBezTo>
                    <a:pt x="191790" y="73819"/>
                    <a:pt x="183952" y="101600"/>
                    <a:pt x="173832" y="129183"/>
                  </a:cubicBezTo>
                  <a:lnTo>
                    <a:pt x="125909" y="257175"/>
                  </a:lnTo>
                  <a:lnTo>
                    <a:pt x="273844" y="257175"/>
                  </a:lnTo>
                  <a:lnTo>
                    <a:pt x="228303" y="136327"/>
                  </a:lnTo>
                  <a:cubicBezTo>
                    <a:pt x="214412" y="99616"/>
                    <a:pt x="204093" y="69453"/>
                    <a:pt x="197346" y="45839"/>
                  </a:cubicBezTo>
                  <a:close/>
                  <a:moveTo>
                    <a:pt x="167581" y="0"/>
                  </a:moveTo>
                  <a:lnTo>
                    <a:pt x="229791" y="0"/>
                  </a:lnTo>
                  <a:lnTo>
                    <a:pt x="408385" y="436364"/>
                  </a:lnTo>
                  <a:lnTo>
                    <a:pt x="342603" y="436364"/>
                  </a:lnTo>
                  <a:lnTo>
                    <a:pt x="291703" y="304205"/>
                  </a:lnTo>
                  <a:lnTo>
                    <a:pt x="109240" y="304205"/>
                  </a:lnTo>
                  <a:lnTo>
                    <a:pt x="61317" y="436364"/>
                  </a:lnTo>
                  <a:lnTo>
                    <a:pt x="0" y="4363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12" name="Freeform: Shape 8">
              <a:extLst>
                <a:ext uri="{FF2B5EF4-FFF2-40B4-BE49-F238E27FC236}">
                  <a16:creationId xmlns:a16="http://schemas.microsoft.com/office/drawing/2014/main" id="{CC6D0A6B-2EDB-9E4F-FEB3-7FED0F5031A2}"/>
                </a:ext>
              </a:extLst>
            </p:cNvPr>
            <p:cNvSpPr/>
            <p:nvPr/>
          </p:nvSpPr>
          <p:spPr>
            <a:xfrm>
              <a:off x="11431904" y="318416"/>
              <a:ext cx="416421" cy="436364"/>
            </a:xfrm>
            <a:custGeom>
              <a:avLst/>
              <a:gdLst/>
              <a:ahLst/>
              <a:cxnLst/>
              <a:rect l="l" t="t" r="r" b="b"/>
              <a:pathLst>
                <a:path w="416421" h="436364">
                  <a:moveTo>
                    <a:pt x="0" y="0"/>
                  </a:moveTo>
                  <a:lnTo>
                    <a:pt x="86916" y="0"/>
                  </a:lnTo>
                  <a:lnTo>
                    <a:pt x="190202" y="308967"/>
                  </a:lnTo>
                  <a:cubicBezTo>
                    <a:pt x="199727" y="337741"/>
                    <a:pt x="206673" y="359271"/>
                    <a:pt x="211038" y="373559"/>
                  </a:cubicBezTo>
                  <a:cubicBezTo>
                    <a:pt x="215999" y="357684"/>
                    <a:pt x="223738" y="334367"/>
                    <a:pt x="234255" y="303609"/>
                  </a:cubicBezTo>
                  <a:lnTo>
                    <a:pt x="338733" y="0"/>
                  </a:lnTo>
                  <a:lnTo>
                    <a:pt x="416421" y="0"/>
                  </a:lnTo>
                  <a:lnTo>
                    <a:pt x="416421" y="436364"/>
                  </a:lnTo>
                  <a:lnTo>
                    <a:pt x="360759" y="436364"/>
                  </a:lnTo>
                  <a:lnTo>
                    <a:pt x="360759" y="71140"/>
                  </a:lnTo>
                  <a:lnTo>
                    <a:pt x="233958" y="436364"/>
                  </a:lnTo>
                  <a:lnTo>
                    <a:pt x="181868" y="436364"/>
                  </a:lnTo>
                  <a:lnTo>
                    <a:pt x="55662" y="64889"/>
                  </a:lnTo>
                  <a:lnTo>
                    <a:pt x="55662" y="436364"/>
                  </a:lnTo>
                  <a:lnTo>
                    <a:pt x="0" y="4363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  <p:sp>
          <p:nvSpPr>
            <p:cNvPr id="13" name="Freeform: Shape 9">
              <a:extLst>
                <a:ext uri="{FF2B5EF4-FFF2-40B4-BE49-F238E27FC236}">
                  <a16:creationId xmlns:a16="http://schemas.microsoft.com/office/drawing/2014/main" id="{17E419B5-F578-C088-CF35-70456E9E5A6F}"/>
                </a:ext>
              </a:extLst>
            </p:cNvPr>
            <p:cNvSpPr/>
            <p:nvPr/>
          </p:nvSpPr>
          <p:spPr>
            <a:xfrm>
              <a:off x="9586009" y="1299388"/>
              <a:ext cx="2276029" cy="225772"/>
            </a:xfrm>
            <a:custGeom>
              <a:avLst/>
              <a:gdLst/>
              <a:ahLst/>
              <a:cxnLst/>
              <a:rect l="l" t="t" r="r" b="b"/>
              <a:pathLst>
                <a:path w="2276029" h="225772">
                  <a:moveTo>
                    <a:pt x="294978" y="29616"/>
                  </a:moveTo>
                  <a:lnTo>
                    <a:pt x="294978" y="196304"/>
                  </a:lnTo>
                  <a:lnTo>
                    <a:pt x="341561" y="196304"/>
                  </a:lnTo>
                  <a:cubicBezTo>
                    <a:pt x="355948" y="196304"/>
                    <a:pt x="367234" y="194964"/>
                    <a:pt x="375419" y="192286"/>
                  </a:cubicBezTo>
                  <a:cubicBezTo>
                    <a:pt x="383605" y="189607"/>
                    <a:pt x="390128" y="185836"/>
                    <a:pt x="394990" y="180975"/>
                  </a:cubicBezTo>
                  <a:cubicBezTo>
                    <a:pt x="401836" y="174128"/>
                    <a:pt x="407169" y="164926"/>
                    <a:pt x="410989" y="153367"/>
                  </a:cubicBezTo>
                  <a:cubicBezTo>
                    <a:pt x="414809" y="141808"/>
                    <a:pt x="416719" y="127793"/>
                    <a:pt x="416719" y="111323"/>
                  </a:cubicBezTo>
                  <a:cubicBezTo>
                    <a:pt x="416719" y="88503"/>
                    <a:pt x="412974" y="70966"/>
                    <a:pt x="405483" y="58712"/>
                  </a:cubicBezTo>
                  <a:cubicBezTo>
                    <a:pt x="397992" y="46459"/>
                    <a:pt x="388888" y="38248"/>
                    <a:pt x="378173" y="34081"/>
                  </a:cubicBezTo>
                  <a:cubicBezTo>
                    <a:pt x="370434" y="31105"/>
                    <a:pt x="357981" y="29616"/>
                    <a:pt x="340817" y="29616"/>
                  </a:cubicBezTo>
                  <a:close/>
                  <a:moveTo>
                    <a:pt x="1207592" y="26789"/>
                  </a:moveTo>
                  <a:cubicBezTo>
                    <a:pt x="1204814" y="40778"/>
                    <a:pt x="1200895" y="54669"/>
                    <a:pt x="1195834" y="68461"/>
                  </a:cubicBezTo>
                  <a:lnTo>
                    <a:pt x="1171873" y="132457"/>
                  </a:lnTo>
                  <a:lnTo>
                    <a:pt x="1245841" y="132457"/>
                  </a:lnTo>
                  <a:lnTo>
                    <a:pt x="1223070" y="72032"/>
                  </a:lnTo>
                  <a:cubicBezTo>
                    <a:pt x="1216125" y="53677"/>
                    <a:pt x="1210965" y="38596"/>
                    <a:pt x="1207592" y="26789"/>
                  </a:cubicBezTo>
                  <a:close/>
                  <a:moveTo>
                    <a:pt x="1895475" y="24854"/>
                  </a:moveTo>
                  <a:cubicBezTo>
                    <a:pt x="1875036" y="24854"/>
                    <a:pt x="1857450" y="31874"/>
                    <a:pt x="1842716" y="45913"/>
                  </a:cubicBezTo>
                  <a:cubicBezTo>
                    <a:pt x="1827982" y="59953"/>
                    <a:pt x="1820615" y="83393"/>
                    <a:pt x="1820615" y="116234"/>
                  </a:cubicBezTo>
                  <a:cubicBezTo>
                    <a:pt x="1820615" y="142527"/>
                    <a:pt x="1827684" y="163239"/>
                    <a:pt x="1841823" y="178370"/>
                  </a:cubicBezTo>
                  <a:cubicBezTo>
                    <a:pt x="1855962" y="193501"/>
                    <a:pt x="1873697" y="201066"/>
                    <a:pt x="1895029" y="201066"/>
                  </a:cubicBezTo>
                  <a:cubicBezTo>
                    <a:pt x="1916758" y="201066"/>
                    <a:pt x="1934642" y="193427"/>
                    <a:pt x="1948681" y="178147"/>
                  </a:cubicBezTo>
                  <a:cubicBezTo>
                    <a:pt x="1962721" y="162867"/>
                    <a:pt x="1969741" y="141188"/>
                    <a:pt x="1969741" y="113109"/>
                  </a:cubicBezTo>
                  <a:cubicBezTo>
                    <a:pt x="1969741" y="95349"/>
                    <a:pt x="1966739" y="79846"/>
                    <a:pt x="1960737" y="66600"/>
                  </a:cubicBezTo>
                  <a:cubicBezTo>
                    <a:pt x="1954734" y="53354"/>
                    <a:pt x="1945953" y="43085"/>
                    <a:pt x="1934394" y="35793"/>
                  </a:cubicBezTo>
                  <a:cubicBezTo>
                    <a:pt x="1922835" y="28500"/>
                    <a:pt x="1909862" y="24854"/>
                    <a:pt x="1895475" y="24854"/>
                  </a:cubicBezTo>
                  <a:close/>
                  <a:moveTo>
                    <a:pt x="2104132" y="3869"/>
                  </a:moveTo>
                  <a:lnTo>
                    <a:pt x="2133749" y="3869"/>
                  </a:lnTo>
                  <a:lnTo>
                    <a:pt x="2248347" y="175170"/>
                  </a:lnTo>
                  <a:lnTo>
                    <a:pt x="2248347" y="3869"/>
                  </a:lnTo>
                  <a:lnTo>
                    <a:pt x="2276029" y="3869"/>
                  </a:lnTo>
                  <a:lnTo>
                    <a:pt x="2276029" y="222051"/>
                  </a:lnTo>
                  <a:lnTo>
                    <a:pt x="2246412" y="222051"/>
                  </a:lnTo>
                  <a:lnTo>
                    <a:pt x="2131814" y="50601"/>
                  </a:lnTo>
                  <a:lnTo>
                    <a:pt x="2131814" y="222051"/>
                  </a:lnTo>
                  <a:lnTo>
                    <a:pt x="2104132" y="222051"/>
                  </a:lnTo>
                  <a:close/>
                  <a:moveTo>
                    <a:pt x="1642616" y="3869"/>
                  </a:moveTo>
                  <a:lnTo>
                    <a:pt x="1671489" y="3869"/>
                  </a:lnTo>
                  <a:lnTo>
                    <a:pt x="1671489" y="222051"/>
                  </a:lnTo>
                  <a:lnTo>
                    <a:pt x="1642616" y="222051"/>
                  </a:lnTo>
                  <a:close/>
                  <a:moveTo>
                    <a:pt x="1373684" y="3869"/>
                  </a:moveTo>
                  <a:lnTo>
                    <a:pt x="1546622" y="3869"/>
                  </a:lnTo>
                  <a:lnTo>
                    <a:pt x="1546622" y="29616"/>
                  </a:lnTo>
                  <a:lnTo>
                    <a:pt x="1474441" y="29616"/>
                  </a:lnTo>
                  <a:lnTo>
                    <a:pt x="1474441" y="222051"/>
                  </a:lnTo>
                  <a:lnTo>
                    <a:pt x="1445568" y="222051"/>
                  </a:lnTo>
                  <a:lnTo>
                    <a:pt x="1445568" y="29616"/>
                  </a:lnTo>
                  <a:lnTo>
                    <a:pt x="1373684" y="29616"/>
                  </a:lnTo>
                  <a:close/>
                  <a:moveTo>
                    <a:pt x="1192709" y="3869"/>
                  </a:moveTo>
                  <a:lnTo>
                    <a:pt x="1223814" y="3869"/>
                  </a:lnTo>
                  <a:lnTo>
                    <a:pt x="1313111" y="222051"/>
                  </a:lnTo>
                  <a:lnTo>
                    <a:pt x="1280220" y="222051"/>
                  </a:lnTo>
                  <a:lnTo>
                    <a:pt x="1254770" y="155971"/>
                  </a:lnTo>
                  <a:lnTo>
                    <a:pt x="1163539" y="155971"/>
                  </a:lnTo>
                  <a:lnTo>
                    <a:pt x="1139577" y="222051"/>
                  </a:lnTo>
                  <a:lnTo>
                    <a:pt x="1108919" y="222051"/>
                  </a:lnTo>
                  <a:close/>
                  <a:moveTo>
                    <a:pt x="561827" y="3869"/>
                  </a:moveTo>
                  <a:lnTo>
                    <a:pt x="590699" y="3869"/>
                  </a:lnTo>
                  <a:lnTo>
                    <a:pt x="590699" y="129778"/>
                  </a:lnTo>
                  <a:cubicBezTo>
                    <a:pt x="590699" y="148728"/>
                    <a:pt x="592460" y="162694"/>
                    <a:pt x="595983" y="171673"/>
                  </a:cubicBezTo>
                  <a:cubicBezTo>
                    <a:pt x="599505" y="180652"/>
                    <a:pt x="605557" y="187573"/>
                    <a:pt x="614140" y="192434"/>
                  </a:cubicBezTo>
                  <a:cubicBezTo>
                    <a:pt x="622722" y="197296"/>
                    <a:pt x="633214" y="199727"/>
                    <a:pt x="645617" y="199727"/>
                  </a:cubicBezTo>
                  <a:cubicBezTo>
                    <a:pt x="666849" y="199727"/>
                    <a:pt x="681980" y="194915"/>
                    <a:pt x="691009" y="185291"/>
                  </a:cubicBezTo>
                  <a:cubicBezTo>
                    <a:pt x="700038" y="175666"/>
                    <a:pt x="704553" y="157162"/>
                    <a:pt x="704553" y="129778"/>
                  </a:cubicBezTo>
                  <a:lnTo>
                    <a:pt x="704553" y="3869"/>
                  </a:lnTo>
                  <a:lnTo>
                    <a:pt x="733425" y="3869"/>
                  </a:lnTo>
                  <a:lnTo>
                    <a:pt x="733425" y="129927"/>
                  </a:lnTo>
                  <a:cubicBezTo>
                    <a:pt x="733425" y="151854"/>
                    <a:pt x="730945" y="169267"/>
                    <a:pt x="725984" y="182165"/>
                  </a:cubicBezTo>
                  <a:cubicBezTo>
                    <a:pt x="721023" y="195064"/>
                    <a:pt x="712069" y="205556"/>
                    <a:pt x="699120" y="213642"/>
                  </a:cubicBezTo>
                  <a:cubicBezTo>
                    <a:pt x="686172" y="221729"/>
                    <a:pt x="669181" y="225772"/>
                    <a:pt x="648147" y="225772"/>
                  </a:cubicBezTo>
                  <a:cubicBezTo>
                    <a:pt x="627708" y="225772"/>
                    <a:pt x="610989" y="222250"/>
                    <a:pt x="597992" y="215205"/>
                  </a:cubicBezTo>
                  <a:cubicBezTo>
                    <a:pt x="584994" y="208161"/>
                    <a:pt x="575717" y="197966"/>
                    <a:pt x="570161" y="184621"/>
                  </a:cubicBezTo>
                  <a:cubicBezTo>
                    <a:pt x="564605" y="171276"/>
                    <a:pt x="561827" y="153044"/>
                    <a:pt x="561827" y="129927"/>
                  </a:cubicBezTo>
                  <a:close/>
                  <a:moveTo>
                    <a:pt x="266105" y="3869"/>
                  </a:moveTo>
                  <a:lnTo>
                    <a:pt x="341263" y="3869"/>
                  </a:lnTo>
                  <a:cubicBezTo>
                    <a:pt x="358230" y="3869"/>
                    <a:pt x="371178" y="4911"/>
                    <a:pt x="380107" y="6994"/>
                  </a:cubicBezTo>
                  <a:cubicBezTo>
                    <a:pt x="392609" y="9872"/>
                    <a:pt x="403275" y="15081"/>
                    <a:pt x="412105" y="22621"/>
                  </a:cubicBezTo>
                  <a:cubicBezTo>
                    <a:pt x="423615" y="32345"/>
                    <a:pt x="432222" y="44772"/>
                    <a:pt x="437927" y="59903"/>
                  </a:cubicBezTo>
                  <a:cubicBezTo>
                    <a:pt x="443632" y="75034"/>
                    <a:pt x="446485" y="92323"/>
                    <a:pt x="446485" y="111770"/>
                  </a:cubicBezTo>
                  <a:cubicBezTo>
                    <a:pt x="446485" y="128339"/>
                    <a:pt x="444550" y="143023"/>
                    <a:pt x="440680" y="155823"/>
                  </a:cubicBezTo>
                  <a:cubicBezTo>
                    <a:pt x="436811" y="168622"/>
                    <a:pt x="431850" y="179213"/>
                    <a:pt x="425798" y="187597"/>
                  </a:cubicBezTo>
                  <a:cubicBezTo>
                    <a:pt x="419745" y="195981"/>
                    <a:pt x="413122" y="202579"/>
                    <a:pt x="405929" y="207392"/>
                  </a:cubicBezTo>
                  <a:cubicBezTo>
                    <a:pt x="398736" y="212204"/>
                    <a:pt x="390054" y="215850"/>
                    <a:pt x="379884" y="218330"/>
                  </a:cubicBezTo>
                  <a:cubicBezTo>
                    <a:pt x="369714" y="220811"/>
                    <a:pt x="358031" y="222051"/>
                    <a:pt x="344835" y="222051"/>
                  </a:cubicBezTo>
                  <a:lnTo>
                    <a:pt x="266105" y="222051"/>
                  </a:lnTo>
                  <a:close/>
                  <a:moveTo>
                    <a:pt x="0" y="3869"/>
                  </a:moveTo>
                  <a:lnTo>
                    <a:pt x="157758" y="3869"/>
                  </a:lnTo>
                  <a:lnTo>
                    <a:pt x="157758" y="29616"/>
                  </a:lnTo>
                  <a:lnTo>
                    <a:pt x="28873" y="29616"/>
                  </a:lnTo>
                  <a:lnTo>
                    <a:pt x="28873" y="96440"/>
                  </a:lnTo>
                  <a:lnTo>
                    <a:pt x="149573" y="96440"/>
                  </a:lnTo>
                  <a:lnTo>
                    <a:pt x="149573" y="122039"/>
                  </a:lnTo>
                  <a:lnTo>
                    <a:pt x="28873" y="122039"/>
                  </a:lnTo>
                  <a:lnTo>
                    <a:pt x="28873" y="196304"/>
                  </a:lnTo>
                  <a:lnTo>
                    <a:pt x="162818" y="196304"/>
                  </a:lnTo>
                  <a:lnTo>
                    <a:pt x="162818" y="222051"/>
                  </a:lnTo>
                  <a:lnTo>
                    <a:pt x="0" y="222051"/>
                  </a:lnTo>
                  <a:close/>
                  <a:moveTo>
                    <a:pt x="941785" y="148"/>
                  </a:moveTo>
                  <a:cubicBezTo>
                    <a:pt x="963613" y="148"/>
                    <a:pt x="981968" y="5705"/>
                    <a:pt x="996851" y="16817"/>
                  </a:cubicBezTo>
                  <a:cubicBezTo>
                    <a:pt x="1011734" y="27930"/>
                    <a:pt x="1022102" y="43557"/>
                    <a:pt x="1027956" y="63698"/>
                  </a:cubicBezTo>
                  <a:lnTo>
                    <a:pt x="999530" y="70395"/>
                  </a:lnTo>
                  <a:cubicBezTo>
                    <a:pt x="994470" y="54520"/>
                    <a:pt x="987128" y="42961"/>
                    <a:pt x="977503" y="35718"/>
                  </a:cubicBezTo>
                  <a:cubicBezTo>
                    <a:pt x="967879" y="28475"/>
                    <a:pt x="955775" y="24854"/>
                    <a:pt x="941189" y="24854"/>
                  </a:cubicBezTo>
                  <a:cubicBezTo>
                    <a:pt x="924421" y="24854"/>
                    <a:pt x="910407" y="28872"/>
                    <a:pt x="899145" y="36909"/>
                  </a:cubicBezTo>
                  <a:cubicBezTo>
                    <a:pt x="887884" y="44946"/>
                    <a:pt x="879971" y="55736"/>
                    <a:pt x="875407" y="69279"/>
                  </a:cubicBezTo>
                  <a:cubicBezTo>
                    <a:pt x="870843" y="82822"/>
                    <a:pt x="868561" y="96787"/>
                    <a:pt x="868561" y="111174"/>
                  </a:cubicBezTo>
                  <a:cubicBezTo>
                    <a:pt x="868561" y="129728"/>
                    <a:pt x="871265" y="145926"/>
                    <a:pt x="876672" y="159767"/>
                  </a:cubicBezTo>
                  <a:cubicBezTo>
                    <a:pt x="882080" y="173608"/>
                    <a:pt x="890489" y="183951"/>
                    <a:pt x="901899" y="190797"/>
                  </a:cubicBezTo>
                  <a:cubicBezTo>
                    <a:pt x="913309" y="197643"/>
                    <a:pt x="925662" y="201066"/>
                    <a:pt x="938957" y="201066"/>
                  </a:cubicBezTo>
                  <a:cubicBezTo>
                    <a:pt x="955130" y="201066"/>
                    <a:pt x="968822" y="196403"/>
                    <a:pt x="980034" y="187077"/>
                  </a:cubicBezTo>
                  <a:cubicBezTo>
                    <a:pt x="991245" y="177750"/>
                    <a:pt x="998836" y="163909"/>
                    <a:pt x="1002804" y="145553"/>
                  </a:cubicBezTo>
                  <a:lnTo>
                    <a:pt x="1031677" y="152846"/>
                  </a:lnTo>
                  <a:cubicBezTo>
                    <a:pt x="1025625" y="176559"/>
                    <a:pt x="1014735" y="194642"/>
                    <a:pt x="999009" y="207094"/>
                  </a:cubicBezTo>
                  <a:cubicBezTo>
                    <a:pt x="983283" y="219546"/>
                    <a:pt x="964059" y="225772"/>
                    <a:pt x="941338" y="225772"/>
                  </a:cubicBezTo>
                  <a:cubicBezTo>
                    <a:pt x="917823" y="225772"/>
                    <a:pt x="898699" y="220985"/>
                    <a:pt x="883965" y="211410"/>
                  </a:cubicBezTo>
                  <a:cubicBezTo>
                    <a:pt x="869231" y="201835"/>
                    <a:pt x="858019" y="187970"/>
                    <a:pt x="850330" y="169812"/>
                  </a:cubicBezTo>
                  <a:cubicBezTo>
                    <a:pt x="842640" y="151655"/>
                    <a:pt x="838796" y="132159"/>
                    <a:pt x="838796" y="111323"/>
                  </a:cubicBezTo>
                  <a:cubicBezTo>
                    <a:pt x="838796" y="88602"/>
                    <a:pt x="843136" y="68783"/>
                    <a:pt x="851818" y="51866"/>
                  </a:cubicBezTo>
                  <a:cubicBezTo>
                    <a:pt x="860500" y="34949"/>
                    <a:pt x="872853" y="22101"/>
                    <a:pt x="888876" y="13320"/>
                  </a:cubicBezTo>
                  <a:cubicBezTo>
                    <a:pt x="904900" y="4539"/>
                    <a:pt x="922536" y="148"/>
                    <a:pt x="941785" y="148"/>
                  </a:cubicBezTo>
                  <a:close/>
                  <a:moveTo>
                    <a:pt x="1895327" y="0"/>
                  </a:moveTo>
                  <a:cubicBezTo>
                    <a:pt x="1915468" y="0"/>
                    <a:pt x="1933625" y="4812"/>
                    <a:pt x="1949798" y="14436"/>
                  </a:cubicBezTo>
                  <a:cubicBezTo>
                    <a:pt x="1965970" y="24060"/>
                    <a:pt x="1978298" y="37479"/>
                    <a:pt x="1986781" y="54694"/>
                  </a:cubicBezTo>
                  <a:cubicBezTo>
                    <a:pt x="1995265" y="71908"/>
                    <a:pt x="1999506" y="91430"/>
                    <a:pt x="1999506" y="113258"/>
                  </a:cubicBezTo>
                  <a:cubicBezTo>
                    <a:pt x="1999506" y="135384"/>
                    <a:pt x="1995041" y="155178"/>
                    <a:pt x="1986112" y="172640"/>
                  </a:cubicBezTo>
                  <a:cubicBezTo>
                    <a:pt x="1977182" y="190103"/>
                    <a:pt x="1964532" y="203324"/>
                    <a:pt x="1948161" y="212303"/>
                  </a:cubicBezTo>
                  <a:cubicBezTo>
                    <a:pt x="1931789" y="221282"/>
                    <a:pt x="1914128" y="225772"/>
                    <a:pt x="1895178" y="225772"/>
                  </a:cubicBezTo>
                  <a:cubicBezTo>
                    <a:pt x="1874639" y="225772"/>
                    <a:pt x="1856284" y="220811"/>
                    <a:pt x="1840111" y="210889"/>
                  </a:cubicBezTo>
                  <a:cubicBezTo>
                    <a:pt x="1823939" y="200967"/>
                    <a:pt x="1811685" y="187424"/>
                    <a:pt x="1803351" y="170259"/>
                  </a:cubicBezTo>
                  <a:cubicBezTo>
                    <a:pt x="1795016" y="153094"/>
                    <a:pt x="1790849" y="134937"/>
                    <a:pt x="1790849" y="115788"/>
                  </a:cubicBezTo>
                  <a:cubicBezTo>
                    <a:pt x="1790849" y="79573"/>
                    <a:pt x="1800573" y="51221"/>
                    <a:pt x="1820020" y="30733"/>
                  </a:cubicBezTo>
                  <a:cubicBezTo>
                    <a:pt x="1839466" y="10244"/>
                    <a:pt x="1864569" y="0"/>
                    <a:pt x="18953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endParaRPr>
            </a:p>
          </p:txBody>
        </p:sp>
      </p:grpSp>
      <p:pic>
        <p:nvPicPr>
          <p:cNvPr id="2" name="Картина 1" descr="Картина, която съдържа текст, екранна снимка, софтуер, Мултимедиен софтуер&#10;&#10;Описанието е генерирано автоматично">
            <a:extLst>
              <a:ext uri="{FF2B5EF4-FFF2-40B4-BE49-F238E27FC236}">
                <a16:creationId xmlns:a16="http://schemas.microsoft.com/office/drawing/2014/main" id="{07375EAB-1C47-8596-0178-0AF652D1C4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0" t="24714" r="30947" b="15890"/>
          <a:stretch/>
        </p:blipFill>
        <p:spPr>
          <a:xfrm>
            <a:off x="7606392" y="753574"/>
            <a:ext cx="3657725" cy="2952544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6C1E2E22-B16D-E50A-2EAC-7D9F935794A8}"/>
              </a:ext>
            </a:extLst>
          </p:cNvPr>
          <p:cNvSpPr txBox="1"/>
          <p:nvPr/>
        </p:nvSpPr>
        <p:spPr>
          <a:xfrm>
            <a:off x="470683" y="1331028"/>
            <a:ext cx="11018144" cy="534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kern="1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КРЕАТИВНО МИСЛЕНЕ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kern="1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ЛОГИКА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kern="1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КРИТИЧНО МИСЛЕНЕ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kern="1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РАЗВИВАЩИ СЕ ПРОЦЕСИ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kern="1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НАУЧАВАНЕ КАК ДА СЛЕДВАТЕ УКАЗАНИЯТА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kern="1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РАЗВИВАНЕ НА ТЪРПЕНИЕ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kern="1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ПОДОБРЯВАНЕ НА ФИНАТА МОТОРИКА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kern="1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ПОДОБРЯВАНЕ НА ГРУБИТЕ ДВИГАТЕЛНИ УМЕНИЯ (ЗА НЯКОИ ДЕЙНОСТИ)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kern="1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ПОВИШАВАНЕ НА ПРОСТРАНСТВЕНОТО СЪЗНАНИЕ</a:t>
            </a:r>
          </a:p>
          <a:p>
            <a:pPr marL="342900" lvl="0" indent="-342900" fontAlgn="base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kern="100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САМОСТОЯТЕЛНО ОБУЧЕНИЕ</a:t>
            </a:r>
          </a:p>
          <a:p>
            <a:endParaRPr lang="bg-BG" dirty="0"/>
          </a:p>
        </p:txBody>
      </p:sp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0D65C8E7-2A49-6AA2-4396-F88FDE7D84DA}"/>
              </a:ext>
            </a:extLst>
          </p:cNvPr>
          <p:cNvSpPr/>
          <p:nvPr/>
        </p:nvSpPr>
        <p:spPr>
          <a:xfrm>
            <a:off x="2906443" y="311677"/>
            <a:ext cx="52629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  <a:latin typeface="Corbel" panose="020B0503020204020204"/>
              </a:rPr>
              <a:t>STEAM  </a:t>
            </a:r>
            <a:r>
              <a:rPr kumimoji="0" lang="bg-BG" sz="5400" b="1" i="0" u="none" strike="noStrike" kern="1200" cap="none" spc="0" normalizeH="0" baseline="0" noProof="0" dirty="0">
                <a:ln/>
                <a:solidFill>
                  <a:schemeClr val="accent3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ИГРИТЕ</a:t>
            </a:r>
            <a:endParaRPr lang="bg-BG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727220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BB5D1A1-41AD-92B6-C007-0700787D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lang="bg-BG" sz="3600" dirty="0">
                <a:solidFill>
                  <a:srgbClr val="FFFFFF"/>
                </a:solidFill>
              </a:rPr>
              <a:t>КАК ДА НАПРАВИМ </a:t>
            </a:r>
            <a:r>
              <a:rPr lang="en-US" sz="3600" dirty="0">
                <a:solidFill>
                  <a:srgbClr val="FFFFFF"/>
                </a:solidFill>
                <a:latin typeface="Abadi Extra Light" panose="020F0502020204030204" pitchFamily="34" charset="0"/>
              </a:rPr>
              <a:t>STE</a:t>
            </a:r>
            <a:r>
              <a:rPr lang="bg-BG" sz="3600" dirty="0">
                <a:solidFill>
                  <a:srgbClr val="FFFFFF"/>
                </a:solidFill>
                <a:latin typeface="Abadi Extra Light" panose="020F0502020204030204" pitchFamily="34" charset="0"/>
              </a:rPr>
              <a:t>А</a:t>
            </a:r>
            <a:r>
              <a:rPr lang="en-US" sz="3600" dirty="0">
                <a:solidFill>
                  <a:srgbClr val="FFFFFF"/>
                </a:solidFill>
                <a:latin typeface="Abadi Extra Light" panose="020F0502020204030204" pitchFamily="34" charset="0"/>
              </a:rPr>
              <a:t>M </a:t>
            </a:r>
            <a:r>
              <a:rPr lang="bg-BG" sz="3600" dirty="0">
                <a:solidFill>
                  <a:srgbClr val="FFFFFF"/>
                </a:solidFill>
              </a:rPr>
              <a:t>ОБУЧЕНИЕТО ЗАБАВНО ЗА МАЛКИТЕ ДЕЦА?</a:t>
            </a:r>
          </a:p>
        </p:txBody>
      </p:sp>
      <p:graphicFrame>
        <p:nvGraphicFramePr>
          <p:cNvPr id="28" name="Контейнер за съдържание 2">
            <a:extLst>
              <a:ext uri="{FF2B5EF4-FFF2-40B4-BE49-F238E27FC236}">
                <a16:creationId xmlns:a16="http://schemas.microsoft.com/office/drawing/2014/main" id="{010D78BA-07ED-4643-58DE-81BFFE3A1C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2369079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77314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Slide Background">
            <a:extLst>
              <a:ext uri="{FF2B5EF4-FFF2-40B4-BE49-F238E27FC236}">
                <a16:creationId xmlns:a16="http://schemas.microsoft.com/office/drawing/2014/main" id="{B65C0385-5E30-4D2E-AF9F-4639659D34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23" descr="Scientist pipetting a sample into a petri dish">
            <a:extLst>
              <a:ext uri="{FF2B5EF4-FFF2-40B4-BE49-F238E27FC236}">
                <a16:creationId xmlns:a16="http://schemas.microsoft.com/office/drawing/2014/main" id="{EBE1F1DB-6924-1D6D-87E1-8CE0C3B237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784" r="1" b="1"/>
          <a:stretch/>
        </p:blipFill>
        <p:spPr>
          <a:xfrm>
            <a:off x="20" y="1666568"/>
            <a:ext cx="4447287" cy="5191432"/>
          </a:xfrm>
          <a:prstGeom prst="rect">
            <a:avLst/>
          </a:prstGeom>
        </p:spPr>
      </p:pic>
      <p:sp useBgFill="1">
        <p:nvSpPr>
          <p:cNvPr id="36" name="Rectangle 29">
            <a:extLst>
              <a:ext uri="{FF2B5EF4-FFF2-40B4-BE49-F238E27FC236}">
                <a16:creationId xmlns:a16="http://schemas.microsoft.com/office/drawing/2014/main" id="{E335820B-3A29-42C5-AA8D-10ECA43CD9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1729117"/>
          </a:xfrm>
          <a:prstGeom prst="rect">
            <a:avLst/>
          </a:prstGeom>
          <a:ln>
            <a:noFill/>
          </a:ln>
          <a:effectLst>
            <a:outerShdw blurRad="368300" dist="101600" dir="546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790F484C-774F-02BC-3E19-255523FFA406}"/>
              </a:ext>
            </a:extLst>
          </p:cNvPr>
          <p:cNvSpPr txBox="1"/>
          <p:nvPr/>
        </p:nvSpPr>
        <p:spPr>
          <a:xfrm>
            <a:off x="761801" y="352766"/>
            <a:ext cx="10591999" cy="10235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ЕКСПЕРИМЕНТИ ПО СЕЗОНИ</a:t>
            </a:r>
            <a:r>
              <a:rPr lang="en-US" sz="3100" dirty="0">
                <a:latin typeface="+mj-lt"/>
                <a:ea typeface="+mj-ea"/>
                <a:cs typeface="+mj-cs"/>
              </a:rPr>
              <a:t/>
            </a:r>
            <a:br>
              <a:rPr lang="en-US" sz="3100" dirty="0">
                <a:latin typeface="+mj-lt"/>
                <a:ea typeface="+mj-ea"/>
                <a:cs typeface="+mj-cs"/>
              </a:rPr>
            </a:br>
            <a:r>
              <a:rPr lang="en-US" sz="3100" dirty="0">
                <a:latin typeface="+mj-lt"/>
                <a:ea typeface="+mj-ea"/>
                <a:cs typeface="+mj-cs"/>
                <a:hlinkClick r:id="rId4"/>
              </a:rPr>
              <a:t>https://www.steamsational.com/winter-science-experiments/</a:t>
            </a:r>
            <a:endParaRPr lang="en-US" sz="31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111D1F7F-5E17-4F19-EA5E-8A5595E3C0C8}"/>
              </a:ext>
            </a:extLst>
          </p:cNvPr>
          <p:cNvSpPr txBox="1"/>
          <p:nvPr/>
        </p:nvSpPr>
        <p:spPr>
          <a:xfrm>
            <a:off x="4447307" y="1539104"/>
            <a:ext cx="7881237" cy="54463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ПРОЛЕТЕН STEM ЗА ДЕЦА В ПРЕДУЧИЛИЩНА ВЪЗРАСТ</a:t>
            </a: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effectLst/>
                <a:hlinkClick r:id="rId5"/>
              </a:rPr>
              <a:t>ПРОЛЕТНИ STEM ДЕЙНОСТИ ЗА ДЕЦА В ПРЕДУЧИЛИЩНА ВЪЗРАСТ</a:t>
            </a:r>
            <a:endParaRPr lang="en-US" sz="1600" dirty="0">
              <a:effectLst/>
            </a:endParaRP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effectLst/>
                <a:hlinkClick r:id="rId6"/>
              </a:rPr>
              <a:t>ЗАНИМАНИЯ С ЖАБИ ЗА ДЕЦА В ПРЕДУЧИЛИЩНА ВЪЗРАСТ СЪС STEM TWIST</a:t>
            </a:r>
            <a:endParaRPr lang="en-US" sz="1600" dirty="0">
              <a:effectLst/>
            </a:endParaRP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ЛЕТНИ STEM ИДЕИ ЗА ПРЕДУЧИЛИЩНА ВЪЗРАСТ</a:t>
            </a: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effectLst/>
                <a:hlinkClick r:id="rId7"/>
              </a:rPr>
              <a:t>ПРАКТИЧЕСКИ ДЕЙНОСТИ ЗА ПРЕДУЧИЛИЩНА ЦИРКОВА ТЕМА</a:t>
            </a:r>
            <a:endParaRPr lang="en-US" sz="1600" dirty="0">
              <a:effectLst/>
            </a:endParaRP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effectLst/>
                <a:hlinkClick r:id="rId8"/>
              </a:rPr>
              <a:t>ЛЕТЕН STEM КАЛЕНДАР</a:t>
            </a:r>
            <a:endParaRPr lang="en-US" sz="1600" dirty="0">
              <a:effectLst/>
            </a:endParaRP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ЕСЕННИ STEM ЕКСПЕРИМЕНТИ ЗА ПРЕДУЧИЛИЩНА ВЪЗРАСТ</a:t>
            </a: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effectLst/>
                <a:hlinkClick r:id="rId9"/>
              </a:rPr>
              <a:t>ФИНИ ДВИГАТЕЛНИ ДЕЙНОСТИ ЗА ХЕЛОУИН ЗА ДЕЦА В ПРЕДУЧИЛИЩНА ВЪЗРАСТ</a:t>
            </a:r>
            <a:endParaRPr lang="en-US" sz="1600" dirty="0">
              <a:effectLst/>
            </a:endParaRP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effectLst/>
                <a:hlinkClick r:id="rId10"/>
              </a:rPr>
              <a:t>КНИГИ ЗА ТИКВИТЕ ЗА ПРЕДУЧИЛИЩНА ВЪЗРАСТ (СЪС STEM ОБРАТ!)</a:t>
            </a:r>
            <a:endParaRPr lang="en-US" sz="1600" dirty="0">
              <a:effectLst/>
            </a:endParaRP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STEM ДЕЙНОСТИ ЗА ДЕНЯ НА БЛАГОДАРНОСТТА ЗА ПРЕДУЧИЛИЩНА ВЪЗРАСТ</a:t>
            </a: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effectLst/>
                <a:hlinkClick r:id="rId11"/>
              </a:rPr>
              <a:t>STEM ДЕЙНОСТИ ЗА ДЕНЯ НА БЛАГОДАРНОСТТА ЗА ПРЕДУЧИЛИЩНА ВЪЗРАСТ.</a:t>
            </a:r>
            <a:endParaRPr lang="en-US" sz="1600" dirty="0">
              <a:effectLst/>
            </a:endParaRP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ЗИМНИ STEM ПРОЕКТИ ЗА ДЕЦА В ПРЕДУЧИЛИЩНА ВЪЗРАСТ</a:t>
            </a: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effectLst/>
                <a:hlinkClick r:id="rId4"/>
              </a:rPr>
              <a:t>ЗАБАВНИ ЗИМНИ STEM ДЕЙНОСТИ ЗА ДЕЦА В ПРЕДУЧИЛИЩНА ВЪЗРАСТ</a:t>
            </a:r>
            <a:endParaRPr lang="en-US" sz="1600" dirty="0">
              <a:effectLst/>
            </a:endParaRP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u="sng" dirty="0">
                <a:effectLst/>
                <a:hlinkClick r:id="rId12"/>
              </a:rPr>
              <a:t>ЛЕСНИ ЗИМНИ НАУЧНИ ЕКСПЕРИМЕНТИ ЗА ДЕЦА В ПРЕДУЧИЛИЩНА ВЪЗРАСТ</a:t>
            </a:r>
            <a:endParaRPr lang="en-US" sz="1600" dirty="0">
              <a:effectLst/>
            </a:endParaRP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КОЛЕДНИ STEM ДЕЙНОСТИ ЗА ПРЕДУЧИЛИЩНА ВЪЗРАСТ</a:t>
            </a: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 </a:t>
            </a:r>
            <a:r>
              <a:rPr lang="en-US" sz="1600" u="sng" dirty="0">
                <a:effectLst/>
                <a:hlinkClick r:id="rId13"/>
              </a:rPr>
              <a:t>КОЛЕДНИ STEM ДЕЙНОСТИ ЗА ПРЕДУЧИЛИЩНА ВЪЗРАСТ.</a:t>
            </a:r>
            <a:endParaRPr lang="en-US" sz="1600" u="sng" dirty="0">
              <a:effectLst/>
            </a:endParaRPr>
          </a:p>
        </p:txBody>
      </p:sp>
      <p:sp>
        <p:nvSpPr>
          <p:cNvPr id="4" name="Контейнер за съдържание 2">
            <a:extLst>
              <a:ext uri="{FF2B5EF4-FFF2-40B4-BE49-F238E27FC236}">
                <a16:creationId xmlns:a16="http://schemas.microsoft.com/office/drawing/2014/main" id="{FF812C18-0756-D10F-9679-1E6C2E4C56C8}"/>
              </a:ext>
            </a:extLst>
          </p:cNvPr>
          <p:cNvSpPr txBox="1">
            <a:spLocks/>
          </p:cNvSpPr>
          <p:nvPr/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3553425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2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Контейнер за съдържание 3">
            <a:extLst>
              <a:ext uri="{FF2B5EF4-FFF2-40B4-BE49-F238E27FC236}">
                <a16:creationId xmlns:a16="http://schemas.microsoft.com/office/drawing/2014/main" id="{A758FF5D-7FE6-650F-BCCA-A9C2574506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3683" r="2" b="2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2770665-3E8A-AE90-DE06-3402446CE059}"/>
              </a:ext>
            </a:extLst>
          </p:cNvPr>
          <p:cNvSpPr txBox="1">
            <a:spLocks/>
          </p:cNvSpPr>
          <p:nvPr/>
        </p:nvSpPr>
        <p:spPr>
          <a:xfrm>
            <a:off x="6343650" y="3962400"/>
            <a:ext cx="5505814" cy="1690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  <a:hlinkClick r:id="rId3"/>
              </a:rPr>
              <a:t>https://prikazka-igra.com/read.html</a:t>
            </a:r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  <a:hlinkClick r:id="rId4"/>
              </a:rPr>
              <a:t>https://prikazka-igra.com/flipbook3/Dobrosucite-WEB.pdf</a:t>
            </a:r>
            <a:endParaRPr lang="en-US" sz="2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BC89A1C-C7EC-11E9-8D29-79B3D7A0F0D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21990" r="12754" b="1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9093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046D42DA-EDE0-06E2-F1F7-CD0CA660BC98}"/>
              </a:ext>
            </a:extLst>
          </p:cNvPr>
          <p:cNvSpPr txBox="1"/>
          <p:nvPr/>
        </p:nvSpPr>
        <p:spPr>
          <a:xfrm>
            <a:off x="851154" y="242030"/>
            <a:ext cx="10909640" cy="1249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ПРИКАЗКА ЗА НАУКИТЕ</a:t>
            </a: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2"/>
              </a:rPr>
              <a:t>https://spaceplace.nasa.gov/science/en/</a:t>
            </a:r>
            <a:endParaRPr lang="en-US" sz="4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6DF5F8FC-89B8-B509-0219-513CB86D8D1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2951" y="1926064"/>
            <a:ext cx="8086046" cy="468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06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48E3CBBE-7C93-86D1-0A21-EA2C5595C4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784" y="1105764"/>
            <a:ext cx="9084049" cy="5300544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F37424FD-43BC-57BE-485D-180CA6E5DA31}"/>
              </a:ext>
            </a:extLst>
          </p:cNvPr>
          <p:cNvSpPr txBox="1"/>
          <p:nvPr/>
        </p:nvSpPr>
        <p:spPr>
          <a:xfrm flipH="1">
            <a:off x="1096572" y="347464"/>
            <a:ext cx="10123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chemeClr val="accent2"/>
                </a:solidFill>
                <a:latin typeface="+mj-lt"/>
              </a:rPr>
              <a:t>ЗАЩО ДА ОПИТА</a:t>
            </a:r>
            <a:r>
              <a:rPr lang="en-US" sz="3200" b="1" dirty="0">
                <a:solidFill>
                  <a:schemeClr val="accent2"/>
                </a:solidFill>
                <a:latin typeface="+mj-lt"/>
              </a:rPr>
              <a:t>M</a:t>
            </a:r>
            <a:r>
              <a:rPr lang="bg-BG" sz="3200" b="1" dirty="0">
                <a:solidFill>
                  <a:schemeClr val="accent2"/>
                </a:solidFill>
                <a:latin typeface="+mj-lt"/>
              </a:rPr>
              <a:t>Е И НИЕ ТАЗИ ПРАКТИКА</a:t>
            </a:r>
            <a:endParaRPr lang="en-US" sz="3200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2" name="Правоъгълник 11">
            <a:extLst>
              <a:ext uri="{FF2B5EF4-FFF2-40B4-BE49-F238E27FC236}">
                <a16:creationId xmlns:a16="http://schemas.microsoft.com/office/drawing/2014/main" id="{9F9787E8-C831-663B-80F7-152B021FE200}"/>
              </a:ext>
            </a:extLst>
          </p:cNvPr>
          <p:cNvSpPr/>
          <p:nvPr/>
        </p:nvSpPr>
        <p:spPr>
          <a:xfrm>
            <a:off x="6199583" y="2764136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bg-BG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" name="КЛАСНА СТАЯ НА ОТКРИТО В ДГ “ВАЛЕНТИНА ТЕРЕШКОВА”">
            <a:hlinkClick r:id="" action="ppaction://media"/>
            <a:extLst>
              <a:ext uri="{FF2B5EF4-FFF2-40B4-BE49-F238E27FC236}">
                <a16:creationId xmlns:a16="http://schemas.microsoft.com/office/drawing/2014/main" id="{34C6473A-CD7C-A2F7-20C1-4869E8F819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465614" y="1624846"/>
            <a:ext cx="6952071" cy="3910540"/>
          </a:xfrm>
          <a:prstGeom prst="rect">
            <a:avLst/>
          </a:prstGeom>
        </p:spPr>
      </p:pic>
      <p:grpSp>
        <p:nvGrpSpPr>
          <p:cNvPr id="11" name="Групиране 10">
            <a:extLst>
              <a:ext uri="{FF2B5EF4-FFF2-40B4-BE49-F238E27FC236}">
                <a16:creationId xmlns:a16="http://schemas.microsoft.com/office/drawing/2014/main" id="{B87A49D1-6B07-3FFA-041F-9A66A6B6A1F1}"/>
              </a:ext>
            </a:extLst>
          </p:cNvPr>
          <p:cNvGrpSpPr/>
          <p:nvPr/>
        </p:nvGrpSpPr>
        <p:grpSpPr>
          <a:xfrm flipH="1">
            <a:off x="10906026" y="5698640"/>
            <a:ext cx="945633" cy="686254"/>
            <a:chOff x="309441" y="310348"/>
            <a:chExt cx="796885" cy="686254"/>
          </a:xfrm>
        </p:grpSpPr>
        <p:pic>
          <p:nvPicPr>
            <p:cNvPr id="14" name="Picture 2" descr="C:\Users\Fujitsu\Desktop\konferenciq_2023\listo.png">
              <a:extLst>
                <a:ext uri="{FF2B5EF4-FFF2-40B4-BE49-F238E27FC236}">
                  <a16:creationId xmlns:a16="http://schemas.microsoft.com/office/drawing/2014/main" id="{48A7032E-9825-58E4-CA99-8B3A5835FB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Право съединение 14">
              <a:extLst>
                <a:ext uri="{FF2B5EF4-FFF2-40B4-BE49-F238E27FC236}">
                  <a16:creationId xmlns:a16="http://schemas.microsoft.com/office/drawing/2014/main" id="{AF1BBD2B-F9A5-06BE-FC1C-F8D351DFB73D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Групиране 15">
            <a:extLst>
              <a:ext uri="{FF2B5EF4-FFF2-40B4-BE49-F238E27FC236}">
                <a16:creationId xmlns:a16="http://schemas.microsoft.com/office/drawing/2014/main" id="{3365555D-C0DE-D152-EF98-562E9B9E21B0}"/>
              </a:ext>
            </a:extLst>
          </p:cNvPr>
          <p:cNvGrpSpPr/>
          <p:nvPr/>
        </p:nvGrpSpPr>
        <p:grpSpPr>
          <a:xfrm flipH="1">
            <a:off x="10695072" y="363841"/>
            <a:ext cx="945633" cy="686254"/>
            <a:chOff x="309441" y="310348"/>
            <a:chExt cx="796885" cy="686254"/>
          </a:xfrm>
        </p:grpSpPr>
        <p:pic>
          <p:nvPicPr>
            <p:cNvPr id="17" name="Picture 2" descr="C:\Users\Fujitsu\Desktop\konferenciq_2023\listo.png">
              <a:extLst>
                <a:ext uri="{FF2B5EF4-FFF2-40B4-BE49-F238E27FC236}">
                  <a16:creationId xmlns:a16="http://schemas.microsoft.com/office/drawing/2014/main" id="{22AC2AB8-B9DC-97F7-9A83-01BC103B10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" name="Право съединение 17">
              <a:extLst>
                <a:ext uri="{FF2B5EF4-FFF2-40B4-BE49-F238E27FC236}">
                  <a16:creationId xmlns:a16="http://schemas.microsoft.com/office/drawing/2014/main" id="{AD5FE25E-F638-DF2C-B76A-CC230211E1BD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Групиране 18">
            <a:extLst>
              <a:ext uri="{FF2B5EF4-FFF2-40B4-BE49-F238E27FC236}">
                <a16:creationId xmlns:a16="http://schemas.microsoft.com/office/drawing/2014/main" id="{06B9BA0E-C6C3-6508-9049-B60474871606}"/>
              </a:ext>
            </a:extLst>
          </p:cNvPr>
          <p:cNvGrpSpPr/>
          <p:nvPr/>
        </p:nvGrpSpPr>
        <p:grpSpPr>
          <a:xfrm>
            <a:off x="363405" y="5720054"/>
            <a:ext cx="832651" cy="686254"/>
            <a:chOff x="309441" y="310348"/>
            <a:chExt cx="796885" cy="686254"/>
          </a:xfrm>
        </p:grpSpPr>
        <p:pic>
          <p:nvPicPr>
            <p:cNvPr id="20" name="Picture 2" descr="C:\Users\Fujitsu\Desktop\konferenciq_2023\listo.png">
              <a:extLst>
                <a:ext uri="{FF2B5EF4-FFF2-40B4-BE49-F238E27FC236}">
                  <a16:creationId xmlns:a16="http://schemas.microsoft.com/office/drawing/2014/main" id="{6DFA3441-25D2-5667-06F7-F80799D086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1" name="Право съединение 20">
              <a:extLst>
                <a:ext uri="{FF2B5EF4-FFF2-40B4-BE49-F238E27FC236}">
                  <a16:creationId xmlns:a16="http://schemas.microsoft.com/office/drawing/2014/main" id="{1C320064-738C-D48B-9C73-124AE7490A95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44B7956C-C7E1-CCDD-7C50-4DF22565C5C6}"/>
              </a:ext>
            </a:extLst>
          </p:cNvPr>
          <p:cNvGrpSpPr/>
          <p:nvPr/>
        </p:nvGrpSpPr>
        <p:grpSpPr>
          <a:xfrm>
            <a:off x="363405" y="282125"/>
            <a:ext cx="832651" cy="686254"/>
            <a:chOff x="309441" y="310348"/>
            <a:chExt cx="796885" cy="686254"/>
          </a:xfrm>
        </p:grpSpPr>
        <p:pic>
          <p:nvPicPr>
            <p:cNvPr id="23" name="Picture 2" descr="C:\Users\Fujitsu\Desktop\konferenciq_2023\listo.png">
              <a:extLst>
                <a:ext uri="{FF2B5EF4-FFF2-40B4-BE49-F238E27FC236}">
                  <a16:creationId xmlns:a16="http://schemas.microsoft.com/office/drawing/2014/main" id="{3C16BB15-F6E5-DAEB-009B-5C054066E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41" y="310348"/>
              <a:ext cx="701675" cy="6699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" name="Право съединение 23">
              <a:extLst>
                <a:ext uri="{FF2B5EF4-FFF2-40B4-BE49-F238E27FC236}">
                  <a16:creationId xmlns:a16="http://schemas.microsoft.com/office/drawing/2014/main" id="{27C0B212-6F39-95BD-E253-4BEF9E7B016B}"/>
                </a:ext>
              </a:extLst>
            </p:cNvPr>
            <p:cNvCxnSpPr/>
            <p:nvPr/>
          </p:nvCxnSpPr>
          <p:spPr>
            <a:xfrm>
              <a:off x="404651" y="996602"/>
              <a:ext cx="701675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1880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4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Защо децата трябва да прекарват време сред природата">
            <a:extLst>
              <a:ext uri="{FF2B5EF4-FFF2-40B4-BE49-F238E27FC236}">
                <a16:creationId xmlns:a16="http://schemas.microsoft.com/office/drawing/2014/main" id="{4EBC8C57-ABB5-09D5-3654-E97D471502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25" r="1" b="12894"/>
          <a:stretch/>
        </p:blipFill>
        <p:spPr bwMode="auto">
          <a:xfrm>
            <a:off x="243840" y="256540"/>
            <a:ext cx="11704320" cy="376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авоъгълник 4">
            <a:extLst>
              <a:ext uri="{FF2B5EF4-FFF2-40B4-BE49-F238E27FC236}">
                <a16:creationId xmlns:a16="http://schemas.microsoft.com/office/drawing/2014/main" id="{A0C6FE95-FD3E-43CA-2AAB-F5E6AA77E509}"/>
              </a:ext>
            </a:extLst>
          </p:cNvPr>
          <p:cNvSpPr/>
          <p:nvPr/>
        </p:nvSpPr>
        <p:spPr>
          <a:xfrm>
            <a:off x="825647" y="4404249"/>
            <a:ext cx="1053562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5400" b="1" kern="100" cap="none" spc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БЛАГОДАРЯ </a:t>
            </a:r>
            <a:r>
              <a:rPr lang="bg-BG" sz="5400" b="1" kern="1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</a:t>
            </a:r>
            <a:r>
              <a:rPr lang="bg-BG" sz="5400" b="1" kern="100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 </a:t>
            </a:r>
          </a:p>
          <a:p>
            <a:pPr algn="ctr"/>
            <a:r>
              <a:rPr lang="bg-BG" sz="5400" b="1" kern="100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ЗА ВНИМАНИЕТО!</a:t>
            </a:r>
            <a:endParaRPr lang="bg-BG" sz="5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301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База">
  <a:themeElements>
    <a:clrScheme name="Зелено-жълт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База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а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на Office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База</Template>
  <TotalTime>3918</TotalTime>
  <Words>1196</Words>
  <Application>Microsoft Office PowerPoint</Application>
  <PresentationFormat>Широк екран</PresentationFormat>
  <Paragraphs>247</Paragraphs>
  <Slides>36</Slides>
  <Notes>12</Notes>
  <HiddenSlides>0</HiddenSlides>
  <MMClips>3</MMClips>
  <ScaleCrop>false</ScaleCrop>
  <HeadingPairs>
    <vt:vector size="6" baseType="variant">
      <vt:variant>
        <vt:lpstr>Използвани шрифтове</vt:lpstr>
      </vt:variant>
      <vt:variant>
        <vt:i4>13</vt:i4>
      </vt:variant>
      <vt:variant>
        <vt:lpstr>Тема</vt:lpstr>
      </vt:variant>
      <vt:variant>
        <vt:i4>3</vt:i4>
      </vt:variant>
      <vt:variant>
        <vt:lpstr>Заглавия на слайдовете</vt:lpstr>
      </vt:variant>
      <vt:variant>
        <vt:i4>36</vt:i4>
      </vt:variant>
    </vt:vector>
  </HeadingPairs>
  <TitlesOfParts>
    <vt:vector size="52" baseType="lpstr">
      <vt:lpstr>맑은 고딕</vt:lpstr>
      <vt:lpstr>Abadi Extra Light</vt:lpstr>
      <vt:lpstr>Arial</vt:lpstr>
      <vt:lpstr>Calibri</vt:lpstr>
      <vt:lpstr>Calibri Light</vt:lpstr>
      <vt:lpstr>Cambria</vt:lpstr>
      <vt:lpstr>Century</vt:lpstr>
      <vt:lpstr>Corbel</vt:lpstr>
      <vt:lpstr>Segoe UI Historic</vt:lpstr>
      <vt:lpstr>Symbol</vt:lpstr>
      <vt:lpstr>Times New Roman</vt:lpstr>
      <vt:lpstr>Verdana</vt:lpstr>
      <vt:lpstr>Wingdings</vt:lpstr>
      <vt:lpstr>База</vt:lpstr>
      <vt:lpstr>Тема на Office</vt:lpstr>
      <vt:lpstr>1_Тема на Office</vt:lpstr>
      <vt:lpstr>Презентация на PowerPoint</vt:lpstr>
      <vt:lpstr>Презентация на PowerPoint</vt:lpstr>
      <vt:lpstr>Презентация на PowerPoint</vt:lpstr>
      <vt:lpstr>Разбирането за природа се ограничава до градския парк, или ако имате късмет – до къща с двор. Но дори вторият вариант не осигурява достатъчно силна връзка с природата.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КАРТОНЕНА ДЖАГА С ЩИПКИ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КАК ДА НАПРАВИМ STEАM ОБУЧЕНИЕТО ЗАБАВНО ЗА МАЛКИТЕ ДЕЦА?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“Учене чрез игра сред природата“</dc:title>
  <dc:creator>Николина К. Петкова</dc:creator>
  <cp:lastModifiedBy>Admin</cp:lastModifiedBy>
  <cp:revision>79</cp:revision>
  <dcterms:created xsi:type="dcterms:W3CDTF">2023-11-22T14:05:53Z</dcterms:created>
  <dcterms:modified xsi:type="dcterms:W3CDTF">2025-03-10T06:53:46Z</dcterms:modified>
</cp:coreProperties>
</file>